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269" r:id="rId6"/>
    <p:sldId id="289" r:id="rId7"/>
    <p:sldId id="271" r:id="rId8"/>
    <p:sldId id="285" r:id="rId9"/>
    <p:sldId id="291" r:id="rId10"/>
    <p:sldId id="287" r:id="rId11"/>
    <p:sldId id="288" r:id="rId12"/>
    <p:sldId id="292" r:id="rId13"/>
    <p:sldId id="293" r:id="rId14"/>
    <p:sldId id="294" r:id="rId15"/>
    <p:sldId id="290" r:id="rId16"/>
    <p:sldId id="296" r:id="rId17"/>
    <p:sldId id="297" r:id="rId18"/>
    <p:sldId id="276" r:id="rId19"/>
    <p:sldId id="298" r:id="rId20"/>
    <p:sldId id="272" r:id="rId21"/>
    <p:sldId id="299" r:id="rId22"/>
    <p:sldId id="277" r:id="rId23"/>
    <p:sldId id="273" r:id="rId24"/>
    <p:sldId id="278" r:id="rId25"/>
    <p:sldId id="274" r:id="rId26"/>
    <p:sldId id="279" r:id="rId27"/>
    <p:sldId id="275" r:id="rId28"/>
    <p:sldId id="280" r:id="rId29"/>
    <p:sldId id="257" r:id="rId30"/>
    <p:sldId id="258" r:id="rId31"/>
    <p:sldId id="259" r:id="rId32"/>
    <p:sldId id="260" r:id="rId33"/>
    <p:sldId id="266" r:id="rId34"/>
    <p:sldId id="268" r:id="rId35"/>
    <p:sldId id="261" r:id="rId36"/>
    <p:sldId id="262" r:id="rId37"/>
    <p:sldId id="263" r:id="rId38"/>
    <p:sldId id="264" r:id="rId39"/>
    <p:sldId id="265" r:id="rId40"/>
    <p:sldId id="283" r:id="rId41"/>
    <p:sldId id="284" r:id="rId42"/>
  </p:sldIdLst>
  <p:sldSz cx="9144000" cy="6858000" type="screen4x3"/>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99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8" autoAdjust="0"/>
    <p:restoredTop sz="79336" autoAdjust="0"/>
  </p:normalViewPr>
  <p:slideViewPr>
    <p:cSldViewPr snapToGrid="0" showGuides="1">
      <p:cViewPr varScale="1">
        <p:scale>
          <a:sx n="100" d="100"/>
          <a:sy n="100" d="100"/>
        </p:scale>
        <p:origin x="1320" y="176"/>
      </p:cViewPr>
      <p:guideLst>
        <p:guide orient="horz" pos="2160"/>
        <p:guide pos="2880"/>
      </p:guideLst>
    </p:cSldViewPr>
  </p:slideViewPr>
  <p:notesTextViewPr>
    <p:cViewPr>
      <p:scale>
        <a:sx n="1" d="1"/>
        <a:sy n="1" d="1"/>
      </p:scale>
      <p:origin x="0" y="0"/>
    </p:cViewPr>
  </p:notesTextViewPr>
  <p:sorterViewPr>
    <p:cViewPr>
      <p:scale>
        <a:sx n="100" d="100"/>
        <a:sy n="100" d="100"/>
      </p:scale>
      <p:origin x="0" y="-5148"/>
    </p:cViewPr>
  </p:sorterViewPr>
  <p:notesViewPr>
    <p:cSldViewPr snapToGrid="0" showGuides="1">
      <p:cViewPr varScale="1">
        <p:scale>
          <a:sx n="58" d="100"/>
          <a:sy n="58" d="100"/>
        </p:scale>
        <p:origin x="197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rotWithShape="1">
              <a:gsLst>
                <a:gs pos="0">
                  <a:schemeClr val="accent1">
                    <a:shade val="100000"/>
                    <a:satMod val="137000"/>
                  </a:schemeClr>
                </a:gs>
                <a:gs pos="71000">
                  <a:schemeClr val="accent1">
                    <a:shade val="98000"/>
                    <a:satMod val="137000"/>
                  </a:schemeClr>
                </a:gs>
                <a:gs pos="100000">
                  <a:schemeClr val="accent1">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572-47D6-91B5-B08EA9A0FA41}"/>
            </c:ext>
          </c:extLst>
        </c:ser>
        <c:ser>
          <c:idx val="1"/>
          <c:order val="1"/>
          <c:tx>
            <c:strRef>
              <c:f>Sheet1!$C$1</c:f>
              <c:strCache>
                <c:ptCount val="1"/>
                <c:pt idx="0">
                  <c:v>Series 2</c:v>
                </c:pt>
              </c:strCache>
            </c:strRef>
          </c:tx>
          <c:spPr>
            <a:gradFill rotWithShape="1">
              <a:gsLst>
                <a:gs pos="0">
                  <a:schemeClr val="accent2">
                    <a:shade val="100000"/>
                    <a:satMod val="137000"/>
                  </a:schemeClr>
                </a:gs>
                <a:gs pos="71000">
                  <a:schemeClr val="accent2">
                    <a:shade val="98000"/>
                    <a:satMod val="137000"/>
                  </a:schemeClr>
                </a:gs>
                <a:gs pos="100000">
                  <a:schemeClr val="accent2">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572-47D6-91B5-B08EA9A0FA41}"/>
            </c:ext>
          </c:extLst>
        </c:ser>
        <c:ser>
          <c:idx val="2"/>
          <c:order val="2"/>
          <c:tx>
            <c:strRef>
              <c:f>Sheet1!$D$1</c:f>
              <c:strCache>
                <c:ptCount val="1"/>
                <c:pt idx="0">
                  <c:v>Series 3</c:v>
                </c:pt>
              </c:strCache>
            </c:strRef>
          </c:tx>
          <c:spPr>
            <a:gradFill rotWithShape="1">
              <a:gsLst>
                <a:gs pos="0">
                  <a:schemeClr val="accent3">
                    <a:shade val="100000"/>
                    <a:satMod val="137000"/>
                  </a:schemeClr>
                </a:gs>
                <a:gs pos="71000">
                  <a:schemeClr val="accent3">
                    <a:shade val="98000"/>
                    <a:satMod val="137000"/>
                  </a:schemeClr>
                </a:gs>
                <a:gs pos="100000">
                  <a:schemeClr val="accent3">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2572-47D6-91B5-B08EA9A0FA41}"/>
            </c:ext>
          </c:extLst>
        </c:ser>
        <c:dLbls>
          <c:showLegendKey val="0"/>
          <c:showVal val="0"/>
          <c:showCatName val="0"/>
          <c:showSerName val="0"/>
          <c:showPercent val="0"/>
          <c:showBubbleSize val="0"/>
        </c:dLbls>
        <c:gapWidth val="100"/>
        <c:overlap val="-24"/>
        <c:axId val="600232288"/>
        <c:axId val="600980944"/>
      </c:barChart>
      <c:catAx>
        <c:axId val="60023228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0980944"/>
        <c:crosses val="autoZero"/>
        <c:auto val="1"/>
        <c:lblAlgn val="ctr"/>
        <c:lblOffset val="100"/>
        <c:noMultiLvlLbl val="0"/>
      </c:catAx>
      <c:valAx>
        <c:axId val="600980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0232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jpg"/><Relationship Id="rId4" Type="http://schemas.openxmlformats.org/officeDocument/2006/relationships/image" Target="../media/image12.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jpg"/><Relationship Id="rId4" Type="http://schemas.openxmlformats.org/officeDocument/2006/relationships/image" Target="../media/image12.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FC4016-1563-4A0C-A8CD-9E62492F71B7}"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E79D639D-E7A3-44F0-B731-BABE49B9E745}">
      <dgm:prSet phldrT="[Text]"/>
      <dgm:spPr/>
      <dgm:t>
        <a:bodyPr/>
        <a:lstStyle/>
        <a:p>
          <a:r>
            <a:rPr lang="en-US" dirty="0"/>
            <a:t>Family</a:t>
          </a:r>
        </a:p>
      </dgm:t>
    </dgm:pt>
    <dgm:pt modelId="{CDAA8EA1-34AF-4D92-8B59-5D46B95C0274}" type="parTrans" cxnId="{251B773F-3EEE-4742-ABF5-C355AC1DFDE4}">
      <dgm:prSet/>
      <dgm:spPr/>
      <dgm:t>
        <a:bodyPr/>
        <a:lstStyle/>
        <a:p>
          <a:endParaRPr lang="en-US"/>
        </a:p>
      </dgm:t>
    </dgm:pt>
    <dgm:pt modelId="{98DA7251-52D4-4DA2-8BED-6DE2DA358CFD}" type="sibTrans" cxnId="{251B773F-3EEE-4742-ABF5-C355AC1DFDE4}">
      <dgm:prSet/>
      <dgm:spPr/>
      <dgm:t>
        <a:bodyPr/>
        <a:lstStyle/>
        <a:p>
          <a:endParaRPr lang="en-US"/>
        </a:p>
      </dgm:t>
    </dgm:pt>
    <dgm:pt modelId="{11E3788A-0473-4980-9A7B-72CF62D2A3F4}">
      <dgm:prSet phldrT="[Text]"/>
      <dgm:spPr/>
      <dgm:t>
        <a:bodyPr/>
        <a:lstStyle/>
        <a:p>
          <a:r>
            <a:rPr lang="en-US" dirty="0"/>
            <a:t>Mortgage</a:t>
          </a:r>
        </a:p>
      </dgm:t>
    </dgm:pt>
    <dgm:pt modelId="{9521A4BB-6888-4A0A-96A5-B019BC998401}" type="parTrans" cxnId="{EE259641-2A82-4E0B-A2AB-0C87C829F4D3}">
      <dgm:prSet/>
      <dgm:spPr/>
      <dgm:t>
        <a:bodyPr/>
        <a:lstStyle/>
        <a:p>
          <a:endParaRPr lang="en-US"/>
        </a:p>
      </dgm:t>
    </dgm:pt>
    <dgm:pt modelId="{11221DE5-39DE-438B-AFC5-04AB2D2A6116}" type="sibTrans" cxnId="{EE259641-2A82-4E0B-A2AB-0C87C829F4D3}">
      <dgm:prSet/>
      <dgm:spPr/>
      <dgm:t>
        <a:bodyPr/>
        <a:lstStyle/>
        <a:p>
          <a:endParaRPr lang="en-US"/>
        </a:p>
      </dgm:t>
    </dgm:pt>
    <dgm:pt modelId="{26823C51-0A87-4448-984C-3DF5F961856A}">
      <dgm:prSet phldrT="[Text]"/>
      <dgm:spPr/>
      <dgm:t>
        <a:bodyPr/>
        <a:lstStyle/>
        <a:p>
          <a:r>
            <a:rPr lang="en-US" dirty="0"/>
            <a:t>Business</a:t>
          </a:r>
        </a:p>
      </dgm:t>
    </dgm:pt>
    <dgm:pt modelId="{18CFE730-9DFE-4FA9-8F9D-B399583518B8}" type="parTrans" cxnId="{53BE06E1-4FE4-4422-9B74-5121A8D72879}">
      <dgm:prSet/>
      <dgm:spPr/>
      <dgm:t>
        <a:bodyPr/>
        <a:lstStyle/>
        <a:p>
          <a:endParaRPr lang="en-US"/>
        </a:p>
      </dgm:t>
    </dgm:pt>
    <dgm:pt modelId="{0524AEF3-7A7C-4938-A8DB-F2E0271C405F}" type="sibTrans" cxnId="{53BE06E1-4FE4-4422-9B74-5121A8D72879}">
      <dgm:prSet/>
      <dgm:spPr/>
      <dgm:t>
        <a:bodyPr/>
        <a:lstStyle/>
        <a:p>
          <a:endParaRPr lang="en-US"/>
        </a:p>
      </dgm:t>
    </dgm:pt>
    <dgm:pt modelId="{523A9B1B-C545-4902-B3E9-9000B3EEFA81}">
      <dgm:prSet phldrT="[Text]"/>
      <dgm:spPr/>
      <dgm:t>
        <a:bodyPr/>
        <a:lstStyle/>
        <a:p>
          <a:r>
            <a:rPr lang="en-US" dirty="0"/>
            <a:t>College</a:t>
          </a:r>
        </a:p>
      </dgm:t>
    </dgm:pt>
    <dgm:pt modelId="{09AD5BA1-3059-4A0F-B2CF-A331F76E3CDD}" type="parTrans" cxnId="{8D78E75A-C897-490A-837D-E11ADE6DFC08}">
      <dgm:prSet/>
      <dgm:spPr/>
      <dgm:t>
        <a:bodyPr/>
        <a:lstStyle/>
        <a:p>
          <a:endParaRPr lang="en-US"/>
        </a:p>
      </dgm:t>
    </dgm:pt>
    <dgm:pt modelId="{863880D8-4F1A-4850-BDE1-DC284779A5F1}" type="sibTrans" cxnId="{8D78E75A-C897-490A-837D-E11ADE6DFC08}">
      <dgm:prSet/>
      <dgm:spPr/>
      <dgm:t>
        <a:bodyPr/>
        <a:lstStyle/>
        <a:p>
          <a:endParaRPr lang="en-US"/>
        </a:p>
      </dgm:t>
    </dgm:pt>
    <dgm:pt modelId="{026CEBDC-B474-4B6F-B88E-C888AF8D91F8}" type="pres">
      <dgm:prSet presAssocID="{30FC4016-1563-4A0C-A8CD-9E62492F71B7}" presName="Name0" presStyleCnt="0">
        <dgm:presLayoutVars>
          <dgm:dir/>
          <dgm:resizeHandles val="exact"/>
        </dgm:presLayoutVars>
      </dgm:prSet>
      <dgm:spPr/>
    </dgm:pt>
    <dgm:pt modelId="{31801645-FF07-4546-BCE3-2EA7C66D0BDF}" type="pres">
      <dgm:prSet presAssocID="{E79D639D-E7A3-44F0-B731-BABE49B9E745}" presName="compNode" presStyleCnt="0"/>
      <dgm:spPr/>
    </dgm:pt>
    <dgm:pt modelId="{978BD033-4184-410D-A335-05DD92801B8E}" type="pres">
      <dgm:prSet presAssocID="{E79D639D-E7A3-44F0-B731-BABE49B9E745}" presName="pict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pt>
    <dgm:pt modelId="{A973C624-BAD4-4557-9416-EF0FD959215D}" type="pres">
      <dgm:prSet presAssocID="{E79D639D-E7A3-44F0-B731-BABE49B9E745}" presName="textRect" presStyleLbl="revTx" presStyleIdx="0" presStyleCnt="4">
        <dgm:presLayoutVars>
          <dgm:bulletEnabled val="1"/>
        </dgm:presLayoutVars>
      </dgm:prSet>
      <dgm:spPr/>
    </dgm:pt>
    <dgm:pt modelId="{2186FF0A-2BFA-432B-9AB3-C55C1778A3C6}" type="pres">
      <dgm:prSet presAssocID="{98DA7251-52D4-4DA2-8BED-6DE2DA358CFD}" presName="sibTrans" presStyleLbl="sibTrans2D1" presStyleIdx="0" presStyleCnt="0"/>
      <dgm:spPr/>
    </dgm:pt>
    <dgm:pt modelId="{20431F2D-2E61-4224-B654-ADFC81B6B31E}" type="pres">
      <dgm:prSet presAssocID="{11E3788A-0473-4980-9A7B-72CF62D2A3F4}" presName="compNode" presStyleCnt="0"/>
      <dgm:spPr/>
    </dgm:pt>
    <dgm:pt modelId="{41316D3F-DB7B-444E-AD59-A7009C76AA9D}" type="pres">
      <dgm:prSet presAssocID="{11E3788A-0473-4980-9A7B-72CF62D2A3F4}" presName="pictRect" presStyleLbl="node1" presStyleIdx="1" presStyleCnt="4" custLinFactX="2005" custLinFactNeighborX="100000" custLinFactNeighborY="-3739"/>
      <dgm:spPr>
        <a:blipFill>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dgm:spPr>
    </dgm:pt>
    <dgm:pt modelId="{274EDA83-7542-4998-80CC-C0D1D757CB39}" type="pres">
      <dgm:prSet presAssocID="{11E3788A-0473-4980-9A7B-72CF62D2A3F4}" presName="textRect" presStyleLbl="revTx" presStyleIdx="1" presStyleCnt="4" custLinFactX="2005" custLinFactNeighborX="100000" custLinFactNeighborY="-6943">
        <dgm:presLayoutVars>
          <dgm:bulletEnabled val="1"/>
        </dgm:presLayoutVars>
      </dgm:prSet>
      <dgm:spPr/>
    </dgm:pt>
    <dgm:pt modelId="{7C0CCF5F-2BF1-4702-A5A1-7A386C26611E}" type="pres">
      <dgm:prSet presAssocID="{11221DE5-39DE-438B-AFC5-04AB2D2A6116}" presName="sibTrans" presStyleLbl="sibTrans2D1" presStyleIdx="0" presStyleCnt="0"/>
      <dgm:spPr/>
    </dgm:pt>
    <dgm:pt modelId="{823759D1-F290-4AC2-BFB8-4803C57B7675}" type="pres">
      <dgm:prSet presAssocID="{26823C51-0A87-4448-984C-3DF5F961856A}" presName="compNode" presStyleCnt="0"/>
      <dgm:spPr/>
    </dgm:pt>
    <dgm:pt modelId="{B88933CF-3E02-4996-956E-7A75936E1C92}" type="pres">
      <dgm:prSet presAssocID="{26823C51-0A87-4448-984C-3DF5F961856A}" presName="pictRect" presStyleLbl="node1" presStyleIdx="2" presStyleCnt="4" custLinFactX="-100000" custLinFactY="63002" custLinFactNeighborX="-112768" custLinFactNeighborY="100000"/>
      <dgm:spPr>
        <a:blipFill>
          <a:blip xmlns:r="http://schemas.openxmlformats.org/officeDocument/2006/relationships" r:embed="rId3">
            <a:extLst>
              <a:ext uri="{28A0092B-C50C-407E-A947-70E740481C1C}">
                <a14:useLocalDpi xmlns:a14="http://schemas.microsoft.com/office/drawing/2010/main" val="0"/>
              </a:ext>
            </a:extLst>
          </a:blip>
          <a:srcRect/>
          <a:stretch>
            <a:fillRect t="-23000" b="-23000"/>
          </a:stretch>
        </a:blipFill>
      </dgm:spPr>
    </dgm:pt>
    <dgm:pt modelId="{F814AA2D-4157-48CE-BADC-44DCE0DACC07}" type="pres">
      <dgm:prSet presAssocID="{26823C51-0A87-4448-984C-3DF5F961856A}" presName="textRect" presStyleLbl="revTx" presStyleIdx="2" presStyleCnt="4" custLinFactX="-100000" custLinFactY="102719" custLinFactNeighborX="-112768" custLinFactNeighborY="200000">
        <dgm:presLayoutVars>
          <dgm:bulletEnabled val="1"/>
        </dgm:presLayoutVars>
      </dgm:prSet>
      <dgm:spPr/>
    </dgm:pt>
    <dgm:pt modelId="{F5BAD8EB-0003-4CFD-B199-89907665E19A}" type="pres">
      <dgm:prSet presAssocID="{0524AEF3-7A7C-4938-A8DB-F2E0271C405F}" presName="sibTrans" presStyleLbl="sibTrans2D1" presStyleIdx="0" presStyleCnt="0"/>
      <dgm:spPr/>
    </dgm:pt>
    <dgm:pt modelId="{E4696EEB-41A7-407F-9013-92F2F9A90C16}" type="pres">
      <dgm:prSet presAssocID="{523A9B1B-C545-4902-B3E9-9000B3EEFA81}" presName="compNode" presStyleCnt="0"/>
      <dgm:spPr/>
    </dgm:pt>
    <dgm:pt modelId="{EAFD0AB0-0E89-44B9-8260-8C85EA6D4A80}" type="pres">
      <dgm:prSet presAssocID="{523A9B1B-C545-4902-B3E9-9000B3EEFA81}" presName="pictRect" presStyleLbl="node1" presStyleIdx="3" presStyleCnt="4" custLinFactX="1490" custLinFactNeighborX="100000" custLinFactNeighborY="-7477"/>
      <dgm:spPr>
        <a:blipFill>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dgm:spPr>
    </dgm:pt>
    <dgm:pt modelId="{117D5EF4-7F91-4641-A8F6-E1B52220E99B}" type="pres">
      <dgm:prSet presAssocID="{523A9B1B-C545-4902-B3E9-9000B3EEFA81}" presName="textRect" presStyleLbl="revTx" presStyleIdx="3" presStyleCnt="4" custLinFactX="1490" custLinFactNeighborX="100000" custLinFactNeighborY="-13886">
        <dgm:presLayoutVars>
          <dgm:bulletEnabled val="1"/>
        </dgm:presLayoutVars>
      </dgm:prSet>
      <dgm:spPr/>
    </dgm:pt>
  </dgm:ptLst>
  <dgm:cxnLst>
    <dgm:cxn modelId="{B75CA92B-1C36-439A-945F-D150BD261876}" type="presOf" srcId="{523A9B1B-C545-4902-B3E9-9000B3EEFA81}" destId="{117D5EF4-7F91-4641-A8F6-E1B52220E99B}" srcOrd="0" destOrd="0" presId="urn:microsoft.com/office/officeart/2005/8/layout/pList1"/>
    <dgm:cxn modelId="{251B773F-3EEE-4742-ABF5-C355AC1DFDE4}" srcId="{30FC4016-1563-4A0C-A8CD-9E62492F71B7}" destId="{E79D639D-E7A3-44F0-B731-BABE49B9E745}" srcOrd="0" destOrd="0" parTransId="{CDAA8EA1-34AF-4D92-8B59-5D46B95C0274}" sibTransId="{98DA7251-52D4-4DA2-8BED-6DE2DA358CFD}"/>
    <dgm:cxn modelId="{EE259641-2A82-4E0B-A2AB-0C87C829F4D3}" srcId="{30FC4016-1563-4A0C-A8CD-9E62492F71B7}" destId="{11E3788A-0473-4980-9A7B-72CF62D2A3F4}" srcOrd="1" destOrd="0" parTransId="{9521A4BB-6888-4A0A-96A5-B019BC998401}" sibTransId="{11221DE5-39DE-438B-AFC5-04AB2D2A6116}"/>
    <dgm:cxn modelId="{98557C49-5DD7-4DA5-BA8E-AC2803855F87}" type="presOf" srcId="{0524AEF3-7A7C-4938-A8DB-F2E0271C405F}" destId="{F5BAD8EB-0003-4CFD-B199-89907665E19A}" srcOrd="0" destOrd="0" presId="urn:microsoft.com/office/officeart/2005/8/layout/pList1"/>
    <dgm:cxn modelId="{8D78E75A-C897-490A-837D-E11ADE6DFC08}" srcId="{30FC4016-1563-4A0C-A8CD-9E62492F71B7}" destId="{523A9B1B-C545-4902-B3E9-9000B3EEFA81}" srcOrd="3" destOrd="0" parTransId="{09AD5BA1-3059-4A0F-B2CF-A331F76E3CDD}" sibTransId="{863880D8-4F1A-4850-BDE1-DC284779A5F1}"/>
    <dgm:cxn modelId="{5C4C327A-169A-48A5-A113-7D411C577377}" type="presOf" srcId="{26823C51-0A87-4448-984C-3DF5F961856A}" destId="{F814AA2D-4157-48CE-BADC-44DCE0DACC07}" srcOrd="0" destOrd="0" presId="urn:microsoft.com/office/officeart/2005/8/layout/pList1"/>
    <dgm:cxn modelId="{53ED7089-B5E9-4CC5-A3DD-4A9FC6B5B04B}" type="presOf" srcId="{E79D639D-E7A3-44F0-B731-BABE49B9E745}" destId="{A973C624-BAD4-4557-9416-EF0FD959215D}" srcOrd="0" destOrd="0" presId="urn:microsoft.com/office/officeart/2005/8/layout/pList1"/>
    <dgm:cxn modelId="{87C3F1DD-2B6D-4C71-A371-3F8073B040FB}" type="presOf" srcId="{98DA7251-52D4-4DA2-8BED-6DE2DA358CFD}" destId="{2186FF0A-2BFA-432B-9AB3-C55C1778A3C6}" srcOrd="0" destOrd="0" presId="urn:microsoft.com/office/officeart/2005/8/layout/pList1"/>
    <dgm:cxn modelId="{53BE06E1-4FE4-4422-9B74-5121A8D72879}" srcId="{30FC4016-1563-4A0C-A8CD-9E62492F71B7}" destId="{26823C51-0A87-4448-984C-3DF5F961856A}" srcOrd="2" destOrd="0" parTransId="{18CFE730-9DFE-4FA9-8F9D-B399583518B8}" sibTransId="{0524AEF3-7A7C-4938-A8DB-F2E0271C405F}"/>
    <dgm:cxn modelId="{C1BEDDE4-DBC0-4ACE-93B0-FEF0C0C342DC}" type="presOf" srcId="{11221DE5-39DE-438B-AFC5-04AB2D2A6116}" destId="{7C0CCF5F-2BF1-4702-A5A1-7A386C26611E}" srcOrd="0" destOrd="0" presId="urn:microsoft.com/office/officeart/2005/8/layout/pList1"/>
    <dgm:cxn modelId="{F09351ED-A631-470A-B692-67F7F5A61CBA}" type="presOf" srcId="{30FC4016-1563-4A0C-A8CD-9E62492F71B7}" destId="{026CEBDC-B474-4B6F-B88E-C888AF8D91F8}" srcOrd="0" destOrd="0" presId="urn:microsoft.com/office/officeart/2005/8/layout/pList1"/>
    <dgm:cxn modelId="{8DD836F8-5E43-498E-BDBB-AF7B6F832F34}" type="presOf" srcId="{11E3788A-0473-4980-9A7B-72CF62D2A3F4}" destId="{274EDA83-7542-4998-80CC-C0D1D757CB39}" srcOrd="0" destOrd="0" presId="urn:microsoft.com/office/officeart/2005/8/layout/pList1"/>
    <dgm:cxn modelId="{46E2724D-9446-4855-AB1D-8B94D2D2BC32}" type="presParOf" srcId="{026CEBDC-B474-4B6F-B88E-C888AF8D91F8}" destId="{31801645-FF07-4546-BCE3-2EA7C66D0BDF}" srcOrd="0" destOrd="0" presId="urn:microsoft.com/office/officeart/2005/8/layout/pList1"/>
    <dgm:cxn modelId="{FB177A82-A0AC-43FF-9106-DF621A2D5D92}" type="presParOf" srcId="{31801645-FF07-4546-BCE3-2EA7C66D0BDF}" destId="{978BD033-4184-410D-A335-05DD92801B8E}" srcOrd="0" destOrd="0" presId="urn:microsoft.com/office/officeart/2005/8/layout/pList1"/>
    <dgm:cxn modelId="{330E4D3B-E63B-4B7B-8D83-625138ECC298}" type="presParOf" srcId="{31801645-FF07-4546-BCE3-2EA7C66D0BDF}" destId="{A973C624-BAD4-4557-9416-EF0FD959215D}" srcOrd="1" destOrd="0" presId="urn:microsoft.com/office/officeart/2005/8/layout/pList1"/>
    <dgm:cxn modelId="{861EF861-DAFF-4CBB-8762-0F49FC67F422}" type="presParOf" srcId="{026CEBDC-B474-4B6F-B88E-C888AF8D91F8}" destId="{2186FF0A-2BFA-432B-9AB3-C55C1778A3C6}" srcOrd="1" destOrd="0" presId="urn:microsoft.com/office/officeart/2005/8/layout/pList1"/>
    <dgm:cxn modelId="{16492CAC-65F5-4725-BA84-DD946FE29AB3}" type="presParOf" srcId="{026CEBDC-B474-4B6F-B88E-C888AF8D91F8}" destId="{20431F2D-2E61-4224-B654-ADFC81B6B31E}" srcOrd="2" destOrd="0" presId="urn:microsoft.com/office/officeart/2005/8/layout/pList1"/>
    <dgm:cxn modelId="{CD980C1C-DF72-4E79-A287-52FC85CD3935}" type="presParOf" srcId="{20431F2D-2E61-4224-B654-ADFC81B6B31E}" destId="{41316D3F-DB7B-444E-AD59-A7009C76AA9D}" srcOrd="0" destOrd="0" presId="urn:microsoft.com/office/officeart/2005/8/layout/pList1"/>
    <dgm:cxn modelId="{D0D7C2B7-4667-4EE4-85B4-BDE19D5CFA99}" type="presParOf" srcId="{20431F2D-2E61-4224-B654-ADFC81B6B31E}" destId="{274EDA83-7542-4998-80CC-C0D1D757CB39}" srcOrd="1" destOrd="0" presId="urn:microsoft.com/office/officeart/2005/8/layout/pList1"/>
    <dgm:cxn modelId="{3ED7E4E8-8CE0-4590-B47C-81D3ED32F353}" type="presParOf" srcId="{026CEBDC-B474-4B6F-B88E-C888AF8D91F8}" destId="{7C0CCF5F-2BF1-4702-A5A1-7A386C26611E}" srcOrd="3" destOrd="0" presId="urn:microsoft.com/office/officeart/2005/8/layout/pList1"/>
    <dgm:cxn modelId="{C8C10AB3-542C-4A2F-9543-63F79F78D882}" type="presParOf" srcId="{026CEBDC-B474-4B6F-B88E-C888AF8D91F8}" destId="{823759D1-F290-4AC2-BFB8-4803C57B7675}" srcOrd="4" destOrd="0" presId="urn:microsoft.com/office/officeart/2005/8/layout/pList1"/>
    <dgm:cxn modelId="{4DFACD37-B1FE-4953-BA97-8EC882BEB2DA}" type="presParOf" srcId="{823759D1-F290-4AC2-BFB8-4803C57B7675}" destId="{B88933CF-3E02-4996-956E-7A75936E1C92}" srcOrd="0" destOrd="0" presId="urn:microsoft.com/office/officeart/2005/8/layout/pList1"/>
    <dgm:cxn modelId="{D954FC5F-5E50-45E1-BA24-08CECBC83689}" type="presParOf" srcId="{823759D1-F290-4AC2-BFB8-4803C57B7675}" destId="{F814AA2D-4157-48CE-BADC-44DCE0DACC07}" srcOrd="1" destOrd="0" presId="urn:microsoft.com/office/officeart/2005/8/layout/pList1"/>
    <dgm:cxn modelId="{0CC1DE98-9AF6-4DF8-8342-ABCBE4CFCFE4}" type="presParOf" srcId="{026CEBDC-B474-4B6F-B88E-C888AF8D91F8}" destId="{F5BAD8EB-0003-4CFD-B199-89907665E19A}" srcOrd="5" destOrd="0" presId="urn:microsoft.com/office/officeart/2005/8/layout/pList1"/>
    <dgm:cxn modelId="{B68E81B5-7B00-40C3-ACBB-11FF3EA8AFF5}" type="presParOf" srcId="{026CEBDC-B474-4B6F-B88E-C888AF8D91F8}" destId="{E4696EEB-41A7-407F-9013-92F2F9A90C16}" srcOrd="6" destOrd="0" presId="urn:microsoft.com/office/officeart/2005/8/layout/pList1"/>
    <dgm:cxn modelId="{055A7C88-2B05-4129-A578-E26B851B6B52}" type="presParOf" srcId="{E4696EEB-41A7-407F-9013-92F2F9A90C16}" destId="{EAFD0AB0-0E89-44B9-8260-8C85EA6D4A80}" srcOrd="0" destOrd="0" presId="urn:microsoft.com/office/officeart/2005/8/layout/pList1"/>
    <dgm:cxn modelId="{1DF2EEFA-27FA-4E94-B409-744482A082CF}" type="presParOf" srcId="{E4696EEB-41A7-407F-9013-92F2F9A90C16}" destId="{117D5EF4-7F91-4641-A8F6-E1B52220E99B}" srcOrd="1" destOrd="0" presId="urn:microsoft.com/office/officeart/2005/8/layout/p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E47F10-A312-4138-AE25-4E1647F2258E}" type="doc">
      <dgm:prSet loTypeId="urn:microsoft.com/office/officeart/2005/8/layout/equation1" loCatId="process" qsTypeId="urn:microsoft.com/office/officeart/2005/8/quickstyle/simple1" qsCatId="simple" csTypeId="urn:microsoft.com/office/officeart/2005/8/colors/accent1_2" csCatId="accent1" phldr="1"/>
      <dgm:spPr/>
    </dgm:pt>
    <dgm:pt modelId="{3F4083E9-D9D1-4437-AC5D-B94FC3689736}">
      <dgm:prSet phldrT="[Text]"/>
      <dgm:spPr/>
      <dgm:t>
        <a:bodyPr/>
        <a:lstStyle/>
        <a:p>
          <a:r>
            <a:rPr lang="en-US" dirty="0"/>
            <a:t>72</a:t>
          </a:r>
        </a:p>
      </dgm:t>
    </dgm:pt>
    <dgm:pt modelId="{8A4060BF-5143-4863-8D78-8276FE1EAED6}" type="parTrans" cxnId="{7B20F7A0-1859-4573-B3EA-099BF759E4BF}">
      <dgm:prSet/>
      <dgm:spPr/>
      <dgm:t>
        <a:bodyPr/>
        <a:lstStyle/>
        <a:p>
          <a:endParaRPr lang="en-US"/>
        </a:p>
      </dgm:t>
    </dgm:pt>
    <dgm:pt modelId="{01BE82FA-8BB0-4041-AE18-57D8ADE29E3F}" type="sibTrans" cxnId="{7B20F7A0-1859-4573-B3EA-099BF759E4BF}">
      <dgm:prSet/>
      <dgm:spPr/>
      <dgm:t>
        <a:bodyPr/>
        <a:lstStyle/>
        <a:p>
          <a:endParaRPr lang="en-US"/>
        </a:p>
      </dgm:t>
    </dgm:pt>
    <dgm:pt modelId="{A3684A78-445C-4BD9-9AA5-E015B2399B63}">
      <dgm:prSet phldrT="[Text]"/>
      <dgm:spPr/>
      <dgm:t>
        <a:bodyPr/>
        <a:lstStyle/>
        <a:p>
          <a:r>
            <a:rPr lang="en-US" dirty="0"/>
            <a:t>Assumed Rate of Inflation</a:t>
          </a:r>
        </a:p>
      </dgm:t>
    </dgm:pt>
    <dgm:pt modelId="{4EE60E52-1F65-41BB-8DF0-6415E6324AA8}" type="parTrans" cxnId="{D4AAFE96-4380-433A-85E1-B2C0D7FF79E3}">
      <dgm:prSet/>
      <dgm:spPr/>
      <dgm:t>
        <a:bodyPr/>
        <a:lstStyle/>
        <a:p>
          <a:endParaRPr lang="en-US"/>
        </a:p>
      </dgm:t>
    </dgm:pt>
    <dgm:pt modelId="{B469A5CE-F13D-4C67-9DA5-F370E86D3E13}" type="sibTrans" cxnId="{D4AAFE96-4380-433A-85E1-B2C0D7FF79E3}">
      <dgm:prSet/>
      <dgm:spPr/>
      <dgm:t>
        <a:bodyPr/>
        <a:lstStyle/>
        <a:p>
          <a:endParaRPr lang="en-US"/>
        </a:p>
      </dgm:t>
    </dgm:pt>
    <dgm:pt modelId="{00A63921-C5CB-4B3E-B3FD-7ABB24A132F7}">
      <dgm:prSet phldrT="[Text]"/>
      <dgm:spPr/>
      <dgm:t>
        <a:bodyPr/>
        <a:lstStyle/>
        <a:p>
          <a:r>
            <a:rPr lang="en-US" dirty="0"/>
            <a:t>Years for $ to double</a:t>
          </a:r>
        </a:p>
      </dgm:t>
    </dgm:pt>
    <dgm:pt modelId="{A63EBF4E-7891-4583-8D6C-CCB494F04AC4}" type="parTrans" cxnId="{6F98CAC1-1595-4B18-B830-654677DDAA69}">
      <dgm:prSet/>
      <dgm:spPr/>
      <dgm:t>
        <a:bodyPr/>
        <a:lstStyle/>
        <a:p>
          <a:endParaRPr lang="en-US"/>
        </a:p>
      </dgm:t>
    </dgm:pt>
    <dgm:pt modelId="{71DDB5E3-D69D-492A-AC4D-2392B7B116D5}" type="sibTrans" cxnId="{6F98CAC1-1595-4B18-B830-654677DDAA69}">
      <dgm:prSet/>
      <dgm:spPr/>
      <dgm:t>
        <a:bodyPr/>
        <a:lstStyle/>
        <a:p>
          <a:endParaRPr lang="en-US"/>
        </a:p>
      </dgm:t>
    </dgm:pt>
    <dgm:pt modelId="{AB311991-AC90-47D7-A9B2-59832122CA59}" type="pres">
      <dgm:prSet presAssocID="{73E47F10-A312-4138-AE25-4E1647F2258E}" presName="linearFlow" presStyleCnt="0">
        <dgm:presLayoutVars>
          <dgm:dir/>
          <dgm:resizeHandles val="exact"/>
        </dgm:presLayoutVars>
      </dgm:prSet>
      <dgm:spPr/>
    </dgm:pt>
    <dgm:pt modelId="{C09E8EDA-B0A8-4B7B-8C98-8272CC1350E6}" type="pres">
      <dgm:prSet presAssocID="{3F4083E9-D9D1-4437-AC5D-B94FC3689736}" presName="node" presStyleLbl="node1" presStyleIdx="0" presStyleCnt="3">
        <dgm:presLayoutVars>
          <dgm:bulletEnabled val="1"/>
        </dgm:presLayoutVars>
      </dgm:prSet>
      <dgm:spPr/>
    </dgm:pt>
    <dgm:pt modelId="{F35C2C5C-1526-40C8-9E05-D6F8C3F57AFC}" type="pres">
      <dgm:prSet presAssocID="{01BE82FA-8BB0-4041-AE18-57D8ADE29E3F}" presName="spacerL" presStyleCnt="0"/>
      <dgm:spPr/>
    </dgm:pt>
    <dgm:pt modelId="{C9164CC0-8134-49A2-944C-BDBA9D17149C}" type="pres">
      <dgm:prSet presAssocID="{01BE82FA-8BB0-4041-AE18-57D8ADE29E3F}" presName="sibTrans" presStyleLbl="sibTrans2D1" presStyleIdx="0" presStyleCnt="2"/>
      <dgm:spPr>
        <a:prstGeom prst="mathDivide">
          <a:avLst/>
        </a:prstGeom>
      </dgm:spPr>
    </dgm:pt>
    <dgm:pt modelId="{B5637235-B372-4081-9CFD-5F2EF31BC705}" type="pres">
      <dgm:prSet presAssocID="{01BE82FA-8BB0-4041-AE18-57D8ADE29E3F}" presName="spacerR" presStyleCnt="0"/>
      <dgm:spPr/>
    </dgm:pt>
    <dgm:pt modelId="{BA900D55-23B8-4813-9FBA-338F06F69D0B}" type="pres">
      <dgm:prSet presAssocID="{A3684A78-445C-4BD9-9AA5-E015B2399B63}" presName="node" presStyleLbl="node1" presStyleIdx="1" presStyleCnt="3">
        <dgm:presLayoutVars>
          <dgm:bulletEnabled val="1"/>
        </dgm:presLayoutVars>
      </dgm:prSet>
      <dgm:spPr/>
    </dgm:pt>
    <dgm:pt modelId="{363FAFE2-FC60-4437-AB1D-2D5B95F0BCF9}" type="pres">
      <dgm:prSet presAssocID="{B469A5CE-F13D-4C67-9DA5-F370E86D3E13}" presName="spacerL" presStyleCnt="0"/>
      <dgm:spPr/>
    </dgm:pt>
    <dgm:pt modelId="{030C7920-927A-4907-B40F-64D960FF8737}" type="pres">
      <dgm:prSet presAssocID="{B469A5CE-F13D-4C67-9DA5-F370E86D3E13}" presName="sibTrans" presStyleLbl="sibTrans2D1" presStyleIdx="1" presStyleCnt="2"/>
      <dgm:spPr/>
    </dgm:pt>
    <dgm:pt modelId="{7278ACA0-95BB-475C-A21C-DB889265B848}" type="pres">
      <dgm:prSet presAssocID="{B469A5CE-F13D-4C67-9DA5-F370E86D3E13}" presName="spacerR" presStyleCnt="0"/>
      <dgm:spPr/>
    </dgm:pt>
    <dgm:pt modelId="{E8735B99-BC67-43A4-BE61-314BD43C6E46}" type="pres">
      <dgm:prSet presAssocID="{00A63921-C5CB-4B3E-B3FD-7ABB24A132F7}" presName="node" presStyleLbl="node1" presStyleIdx="2" presStyleCnt="3">
        <dgm:presLayoutVars>
          <dgm:bulletEnabled val="1"/>
        </dgm:presLayoutVars>
      </dgm:prSet>
      <dgm:spPr/>
    </dgm:pt>
  </dgm:ptLst>
  <dgm:cxnLst>
    <dgm:cxn modelId="{C4F67A08-87D5-4123-AC61-41A37566DB2F}" type="presOf" srcId="{A3684A78-445C-4BD9-9AA5-E015B2399B63}" destId="{BA900D55-23B8-4813-9FBA-338F06F69D0B}" srcOrd="0" destOrd="0" presId="urn:microsoft.com/office/officeart/2005/8/layout/equation1"/>
    <dgm:cxn modelId="{9A444C16-474A-4D25-8CDB-C3EF9982145D}" type="presOf" srcId="{00A63921-C5CB-4B3E-B3FD-7ABB24A132F7}" destId="{E8735B99-BC67-43A4-BE61-314BD43C6E46}" srcOrd="0" destOrd="0" presId="urn:microsoft.com/office/officeart/2005/8/layout/equation1"/>
    <dgm:cxn modelId="{D91B8490-DC69-4EEA-8A9E-49AB22CD235D}" type="presOf" srcId="{01BE82FA-8BB0-4041-AE18-57D8ADE29E3F}" destId="{C9164CC0-8134-49A2-944C-BDBA9D17149C}" srcOrd="0" destOrd="0" presId="urn:microsoft.com/office/officeart/2005/8/layout/equation1"/>
    <dgm:cxn modelId="{00881A91-C2F1-467B-9C35-D681BBA994E4}" type="presOf" srcId="{B469A5CE-F13D-4C67-9DA5-F370E86D3E13}" destId="{030C7920-927A-4907-B40F-64D960FF8737}" srcOrd="0" destOrd="0" presId="urn:microsoft.com/office/officeart/2005/8/layout/equation1"/>
    <dgm:cxn modelId="{D4AAFE96-4380-433A-85E1-B2C0D7FF79E3}" srcId="{73E47F10-A312-4138-AE25-4E1647F2258E}" destId="{A3684A78-445C-4BD9-9AA5-E015B2399B63}" srcOrd="1" destOrd="0" parTransId="{4EE60E52-1F65-41BB-8DF0-6415E6324AA8}" sibTransId="{B469A5CE-F13D-4C67-9DA5-F370E86D3E13}"/>
    <dgm:cxn modelId="{7B20F7A0-1859-4573-B3EA-099BF759E4BF}" srcId="{73E47F10-A312-4138-AE25-4E1647F2258E}" destId="{3F4083E9-D9D1-4437-AC5D-B94FC3689736}" srcOrd="0" destOrd="0" parTransId="{8A4060BF-5143-4863-8D78-8276FE1EAED6}" sibTransId="{01BE82FA-8BB0-4041-AE18-57D8ADE29E3F}"/>
    <dgm:cxn modelId="{6F98CAC1-1595-4B18-B830-654677DDAA69}" srcId="{73E47F10-A312-4138-AE25-4E1647F2258E}" destId="{00A63921-C5CB-4B3E-B3FD-7ABB24A132F7}" srcOrd="2" destOrd="0" parTransId="{A63EBF4E-7891-4583-8D6C-CCB494F04AC4}" sibTransId="{71DDB5E3-D69D-492A-AC4D-2392B7B116D5}"/>
    <dgm:cxn modelId="{FD8643D8-E1F5-45CB-9E8F-9833D6BF434A}" type="presOf" srcId="{73E47F10-A312-4138-AE25-4E1647F2258E}" destId="{AB311991-AC90-47D7-A9B2-59832122CA59}" srcOrd="0" destOrd="0" presId="urn:microsoft.com/office/officeart/2005/8/layout/equation1"/>
    <dgm:cxn modelId="{A80ADAED-CF52-4EA7-BE8F-4000DB2583CC}" type="presOf" srcId="{3F4083E9-D9D1-4437-AC5D-B94FC3689736}" destId="{C09E8EDA-B0A8-4B7B-8C98-8272CC1350E6}" srcOrd="0" destOrd="0" presId="urn:microsoft.com/office/officeart/2005/8/layout/equation1"/>
    <dgm:cxn modelId="{44C17A89-F1E8-43DE-9AE7-DF4F52CAEA11}" type="presParOf" srcId="{AB311991-AC90-47D7-A9B2-59832122CA59}" destId="{C09E8EDA-B0A8-4B7B-8C98-8272CC1350E6}" srcOrd="0" destOrd="0" presId="urn:microsoft.com/office/officeart/2005/8/layout/equation1"/>
    <dgm:cxn modelId="{3E87A983-5234-4AAA-9DF3-5ABB394189DA}" type="presParOf" srcId="{AB311991-AC90-47D7-A9B2-59832122CA59}" destId="{F35C2C5C-1526-40C8-9E05-D6F8C3F57AFC}" srcOrd="1" destOrd="0" presId="urn:microsoft.com/office/officeart/2005/8/layout/equation1"/>
    <dgm:cxn modelId="{ACB34C4A-6C2D-4F55-9465-9F6831001F2B}" type="presParOf" srcId="{AB311991-AC90-47D7-A9B2-59832122CA59}" destId="{C9164CC0-8134-49A2-944C-BDBA9D17149C}" srcOrd="2" destOrd="0" presId="urn:microsoft.com/office/officeart/2005/8/layout/equation1"/>
    <dgm:cxn modelId="{0692FB16-53B2-4F69-84BB-12A136203568}" type="presParOf" srcId="{AB311991-AC90-47D7-A9B2-59832122CA59}" destId="{B5637235-B372-4081-9CFD-5F2EF31BC705}" srcOrd="3" destOrd="0" presId="urn:microsoft.com/office/officeart/2005/8/layout/equation1"/>
    <dgm:cxn modelId="{4B40F7EB-5514-480C-97C7-EBAA105A419E}" type="presParOf" srcId="{AB311991-AC90-47D7-A9B2-59832122CA59}" destId="{BA900D55-23B8-4813-9FBA-338F06F69D0B}" srcOrd="4" destOrd="0" presId="urn:microsoft.com/office/officeart/2005/8/layout/equation1"/>
    <dgm:cxn modelId="{4FDD62BD-BABD-40B0-838C-38AB31FCB6A9}" type="presParOf" srcId="{AB311991-AC90-47D7-A9B2-59832122CA59}" destId="{363FAFE2-FC60-4437-AB1D-2D5B95F0BCF9}" srcOrd="5" destOrd="0" presId="urn:microsoft.com/office/officeart/2005/8/layout/equation1"/>
    <dgm:cxn modelId="{6E55EBCA-7EE1-4FD1-B62E-CBA5F4C0A669}" type="presParOf" srcId="{AB311991-AC90-47D7-A9B2-59832122CA59}" destId="{030C7920-927A-4907-B40F-64D960FF8737}" srcOrd="6" destOrd="0" presId="urn:microsoft.com/office/officeart/2005/8/layout/equation1"/>
    <dgm:cxn modelId="{E2FF490E-663A-4B31-88F1-BEFD5BE59F8E}" type="presParOf" srcId="{AB311991-AC90-47D7-A9B2-59832122CA59}" destId="{7278ACA0-95BB-475C-A21C-DB889265B848}" srcOrd="7" destOrd="0" presId="urn:microsoft.com/office/officeart/2005/8/layout/equation1"/>
    <dgm:cxn modelId="{1D29D00D-FE51-4301-8A6F-DA6996DB7AB8}" type="presParOf" srcId="{AB311991-AC90-47D7-A9B2-59832122CA59}" destId="{E8735B99-BC67-43A4-BE61-314BD43C6E46}" srcOrd="8" destOrd="0" presId="urn:microsoft.com/office/officeart/2005/8/layout/equati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C18FBF-3FF5-4C16-97CF-AF03740D7AB6}" type="doc">
      <dgm:prSet loTypeId="urn:microsoft.com/office/officeart/2005/8/layout/hList9" loCatId="list" qsTypeId="urn:microsoft.com/office/officeart/2005/8/quickstyle/simple4" qsCatId="simple" csTypeId="urn:microsoft.com/office/officeart/2005/8/colors/accent1_2" csCatId="accent1" phldr="1"/>
      <dgm:spPr/>
      <dgm:t>
        <a:bodyPr/>
        <a:lstStyle/>
        <a:p>
          <a:endParaRPr lang="en-US"/>
        </a:p>
      </dgm:t>
    </dgm:pt>
    <dgm:pt modelId="{B4F1B46E-22B2-4721-950C-8704487586DC}">
      <dgm:prSet phldrT="[Text]"/>
      <dgm:spPr/>
      <dgm:t>
        <a:bodyPr/>
        <a:lstStyle/>
        <a:p>
          <a:r>
            <a:rPr lang="en-US"/>
            <a:t>Step 1 Title</a:t>
          </a:r>
          <a:endParaRPr lang="en-US" dirty="0"/>
        </a:p>
      </dgm:t>
    </dgm:pt>
    <dgm:pt modelId="{E8A66543-CC4D-4785-A93E-5B125E09F826}" type="parTrans" cxnId="{2C8317B2-2EBB-4589-86EA-C77B3B6E81AA}">
      <dgm:prSet/>
      <dgm:spPr/>
      <dgm:t>
        <a:bodyPr/>
        <a:lstStyle/>
        <a:p>
          <a:endParaRPr lang="en-US"/>
        </a:p>
      </dgm:t>
    </dgm:pt>
    <dgm:pt modelId="{A7E2530A-34E2-4E9F-BC78-8920BA140C41}" type="sibTrans" cxnId="{2C8317B2-2EBB-4589-86EA-C77B3B6E81AA}">
      <dgm:prSet/>
      <dgm:spPr/>
      <dgm:t>
        <a:bodyPr/>
        <a:lstStyle/>
        <a:p>
          <a:endParaRPr lang="en-US"/>
        </a:p>
      </dgm:t>
    </dgm:pt>
    <dgm:pt modelId="{9D72CDD3-5859-43DB-BD75-0C3C30E3DE62}">
      <dgm:prSet phldrT="[Text]"/>
      <dgm:spPr/>
      <dgm:t>
        <a:bodyPr/>
        <a:lstStyle/>
        <a:p>
          <a:r>
            <a:rPr lang="en-US" dirty="0"/>
            <a:t>Task description</a:t>
          </a:r>
        </a:p>
      </dgm:t>
    </dgm:pt>
    <dgm:pt modelId="{1D5B1F83-33A7-4298-BC11-2B1252AFAEA5}" type="parTrans" cxnId="{DDB5AD9A-40B0-48EF-AF2C-8CCDA330F7FE}">
      <dgm:prSet/>
      <dgm:spPr/>
      <dgm:t>
        <a:bodyPr/>
        <a:lstStyle/>
        <a:p>
          <a:endParaRPr lang="en-US"/>
        </a:p>
      </dgm:t>
    </dgm:pt>
    <dgm:pt modelId="{15E25BD4-1EBF-43C2-8885-DBF66B8429E1}" type="sibTrans" cxnId="{DDB5AD9A-40B0-48EF-AF2C-8CCDA330F7FE}">
      <dgm:prSet/>
      <dgm:spPr/>
      <dgm:t>
        <a:bodyPr/>
        <a:lstStyle/>
        <a:p>
          <a:endParaRPr lang="en-US"/>
        </a:p>
      </dgm:t>
    </dgm:pt>
    <dgm:pt modelId="{F9D46839-CD06-4669-AAE4-4D1E9AFEDA78}">
      <dgm:prSet phldrT="[Text]"/>
      <dgm:spPr/>
      <dgm:t>
        <a:bodyPr/>
        <a:lstStyle/>
        <a:p>
          <a:r>
            <a:rPr lang="en-US" dirty="0"/>
            <a:t>Task description</a:t>
          </a:r>
        </a:p>
      </dgm:t>
    </dgm:pt>
    <dgm:pt modelId="{B6B535D8-00AB-4FA1-AAEC-92498ABC6F4C}" type="parTrans" cxnId="{AD25A8A0-4628-40E2-8C9E-64E6AD4D4D91}">
      <dgm:prSet/>
      <dgm:spPr/>
      <dgm:t>
        <a:bodyPr/>
        <a:lstStyle/>
        <a:p>
          <a:endParaRPr lang="en-US"/>
        </a:p>
      </dgm:t>
    </dgm:pt>
    <dgm:pt modelId="{6497F199-DC2A-41F9-A449-D395E6BC4900}" type="sibTrans" cxnId="{AD25A8A0-4628-40E2-8C9E-64E6AD4D4D91}">
      <dgm:prSet/>
      <dgm:spPr/>
      <dgm:t>
        <a:bodyPr/>
        <a:lstStyle/>
        <a:p>
          <a:endParaRPr lang="en-US"/>
        </a:p>
      </dgm:t>
    </dgm:pt>
    <dgm:pt modelId="{7CB6360B-4022-4E96-922B-A12DE0E2A39F}">
      <dgm:prSet phldrT="[Text]"/>
      <dgm:spPr/>
      <dgm:t>
        <a:bodyPr/>
        <a:lstStyle/>
        <a:p>
          <a:r>
            <a:rPr lang="en-US" dirty="0"/>
            <a:t>Task description</a:t>
          </a:r>
        </a:p>
      </dgm:t>
    </dgm:pt>
    <dgm:pt modelId="{44B2858F-607B-47DF-B44B-EA7D73FDC9F2}" type="parTrans" cxnId="{CD5EFFB3-C9FD-4DAC-8D97-0C2FB02B380B}">
      <dgm:prSet/>
      <dgm:spPr/>
      <dgm:t>
        <a:bodyPr/>
        <a:lstStyle/>
        <a:p>
          <a:endParaRPr lang="en-US"/>
        </a:p>
      </dgm:t>
    </dgm:pt>
    <dgm:pt modelId="{B35ED9D1-2A17-4034-8D08-4945CA54F6C9}" type="sibTrans" cxnId="{CD5EFFB3-C9FD-4DAC-8D97-0C2FB02B380B}">
      <dgm:prSet/>
      <dgm:spPr/>
      <dgm:t>
        <a:bodyPr/>
        <a:lstStyle/>
        <a:p>
          <a:endParaRPr lang="en-US"/>
        </a:p>
      </dgm:t>
    </dgm:pt>
    <dgm:pt modelId="{70879558-61CA-4CCD-B2D6-5349B01EF337}">
      <dgm:prSet phldrT="[Text]"/>
      <dgm:spPr/>
      <dgm:t>
        <a:bodyPr/>
        <a:lstStyle/>
        <a:p>
          <a:r>
            <a:rPr lang="en-US" dirty="0"/>
            <a:t>Task description</a:t>
          </a:r>
        </a:p>
      </dgm:t>
    </dgm:pt>
    <dgm:pt modelId="{95F5E6EE-4E8D-49F8-8C9E-8BBFD01B6A0E}" type="parTrans" cxnId="{8FAB4659-6291-457D-941A-93BCD304031A}">
      <dgm:prSet/>
      <dgm:spPr/>
      <dgm:t>
        <a:bodyPr/>
        <a:lstStyle/>
        <a:p>
          <a:endParaRPr lang="en-US"/>
        </a:p>
      </dgm:t>
    </dgm:pt>
    <dgm:pt modelId="{053E317B-DD3F-4AFF-90D1-A55D37D325DC}" type="sibTrans" cxnId="{8FAB4659-6291-457D-941A-93BCD304031A}">
      <dgm:prSet/>
      <dgm:spPr/>
      <dgm:t>
        <a:bodyPr/>
        <a:lstStyle/>
        <a:p>
          <a:endParaRPr lang="en-US"/>
        </a:p>
      </dgm:t>
    </dgm:pt>
    <dgm:pt modelId="{F2881FB1-6580-4F21-A283-BFAA6F91D5D2}">
      <dgm:prSet phldrT="[Text]"/>
      <dgm:spPr/>
      <dgm:t>
        <a:bodyPr/>
        <a:lstStyle/>
        <a:p>
          <a:r>
            <a:rPr lang="en-US" dirty="0"/>
            <a:t>Step 2 Title</a:t>
          </a:r>
        </a:p>
      </dgm:t>
    </dgm:pt>
    <dgm:pt modelId="{2D960FDD-BADA-480D-9043-497C56588AD3}" type="parTrans" cxnId="{4A31D641-1B5D-46D3-B685-0C4DC6EFE71B}">
      <dgm:prSet/>
      <dgm:spPr/>
      <dgm:t>
        <a:bodyPr/>
        <a:lstStyle/>
        <a:p>
          <a:endParaRPr lang="en-US"/>
        </a:p>
      </dgm:t>
    </dgm:pt>
    <dgm:pt modelId="{A5ABDC17-7AB5-4F0E-992A-F9343F5D74EB}" type="sibTrans" cxnId="{4A31D641-1B5D-46D3-B685-0C4DC6EFE71B}">
      <dgm:prSet/>
      <dgm:spPr/>
      <dgm:t>
        <a:bodyPr/>
        <a:lstStyle/>
        <a:p>
          <a:endParaRPr lang="en-US"/>
        </a:p>
      </dgm:t>
    </dgm:pt>
    <dgm:pt modelId="{D5197DDB-D5D2-499F-B255-CF7BB5AE2B43}">
      <dgm:prSet phldrT="[Text]"/>
      <dgm:spPr/>
      <dgm:t>
        <a:bodyPr/>
        <a:lstStyle/>
        <a:p>
          <a:r>
            <a:rPr lang="en-US" dirty="0"/>
            <a:t>Task description</a:t>
          </a:r>
        </a:p>
      </dgm:t>
    </dgm:pt>
    <dgm:pt modelId="{B14A4DC9-F40A-4867-ADB8-4BA8A1F83766}" type="parTrans" cxnId="{3204ED53-15A0-4643-A582-021A785F1BA2}">
      <dgm:prSet/>
      <dgm:spPr/>
      <dgm:t>
        <a:bodyPr/>
        <a:lstStyle/>
        <a:p>
          <a:endParaRPr lang="en-US"/>
        </a:p>
      </dgm:t>
    </dgm:pt>
    <dgm:pt modelId="{29F2454A-2FA8-4B3A-AC63-4A0B9FD04A75}" type="sibTrans" cxnId="{3204ED53-15A0-4643-A582-021A785F1BA2}">
      <dgm:prSet/>
      <dgm:spPr/>
      <dgm:t>
        <a:bodyPr/>
        <a:lstStyle/>
        <a:p>
          <a:endParaRPr lang="en-US"/>
        </a:p>
      </dgm:t>
    </dgm:pt>
    <dgm:pt modelId="{29E78340-8EBE-415C-B973-78A91A054B9C}">
      <dgm:prSet phldrT="[Text]"/>
      <dgm:spPr/>
      <dgm:t>
        <a:bodyPr/>
        <a:lstStyle/>
        <a:p>
          <a:r>
            <a:rPr lang="en-US" dirty="0"/>
            <a:t>Task description</a:t>
          </a:r>
        </a:p>
      </dgm:t>
    </dgm:pt>
    <dgm:pt modelId="{FF4E5F97-6974-4E39-A85D-DCB2E100798E}" type="parTrans" cxnId="{311348D8-FDE3-4C22-99F5-3B98C5F51F0D}">
      <dgm:prSet/>
      <dgm:spPr/>
      <dgm:t>
        <a:bodyPr/>
        <a:lstStyle/>
        <a:p>
          <a:endParaRPr lang="en-US"/>
        </a:p>
      </dgm:t>
    </dgm:pt>
    <dgm:pt modelId="{B4B9A51E-FA34-465E-B5B4-81CD76EB3FC2}" type="sibTrans" cxnId="{311348D8-FDE3-4C22-99F5-3B98C5F51F0D}">
      <dgm:prSet/>
      <dgm:spPr/>
      <dgm:t>
        <a:bodyPr/>
        <a:lstStyle/>
        <a:p>
          <a:endParaRPr lang="en-US"/>
        </a:p>
      </dgm:t>
    </dgm:pt>
    <dgm:pt modelId="{8321AB85-EA8C-4958-B404-B4C118CB3C18}">
      <dgm:prSet phldrT="[Text]"/>
      <dgm:spPr/>
      <dgm:t>
        <a:bodyPr/>
        <a:lstStyle/>
        <a:p>
          <a:r>
            <a:rPr lang="en-US" dirty="0"/>
            <a:t>Task description</a:t>
          </a:r>
        </a:p>
      </dgm:t>
    </dgm:pt>
    <dgm:pt modelId="{24ABE8B3-7220-436D-9636-F7B4C0B99576}" type="parTrans" cxnId="{129AEA77-5D2A-49D4-956D-99009974B6C5}">
      <dgm:prSet/>
      <dgm:spPr/>
      <dgm:t>
        <a:bodyPr/>
        <a:lstStyle/>
        <a:p>
          <a:endParaRPr lang="en-US"/>
        </a:p>
      </dgm:t>
    </dgm:pt>
    <dgm:pt modelId="{AA5F76CE-8FD4-4692-8BB1-EF84CF9D365E}" type="sibTrans" cxnId="{129AEA77-5D2A-49D4-956D-99009974B6C5}">
      <dgm:prSet/>
      <dgm:spPr/>
      <dgm:t>
        <a:bodyPr/>
        <a:lstStyle/>
        <a:p>
          <a:endParaRPr lang="en-US"/>
        </a:p>
      </dgm:t>
    </dgm:pt>
    <dgm:pt modelId="{6352CA33-6755-44BE-808F-400DA4CF80A7}">
      <dgm:prSet phldrT="[Text]"/>
      <dgm:spPr/>
      <dgm:t>
        <a:bodyPr/>
        <a:lstStyle/>
        <a:p>
          <a:r>
            <a:rPr lang="en-US" dirty="0"/>
            <a:t>Step 3 Title</a:t>
          </a:r>
        </a:p>
      </dgm:t>
    </dgm:pt>
    <dgm:pt modelId="{AEB59203-63BA-4A96-BADC-40BAEBD9AA40}" type="parTrans" cxnId="{82BAE5DD-3A79-4870-9019-1254385E0650}">
      <dgm:prSet/>
      <dgm:spPr/>
      <dgm:t>
        <a:bodyPr/>
        <a:lstStyle/>
        <a:p>
          <a:endParaRPr lang="en-US"/>
        </a:p>
      </dgm:t>
    </dgm:pt>
    <dgm:pt modelId="{AAB4CF73-4B9B-4AA0-9074-16C2D2AE00A1}" type="sibTrans" cxnId="{82BAE5DD-3A79-4870-9019-1254385E0650}">
      <dgm:prSet/>
      <dgm:spPr/>
      <dgm:t>
        <a:bodyPr/>
        <a:lstStyle/>
        <a:p>
          <a:endParaRPr lang="en-US"/>
        </a:p>
      </dgm:t>
    </dgm:pt>
    <dgm:pt modelId="{9614A323-64B1-4077-A841-022051EC749A}">
      <dgm:prSet phldrT="[Text]"/>
      <dgm:spPr/>
      <dgm:t>
        <a:bodyPr/>
        <a:lstStyle/>
        <a:p>
          <a:r>
            <a:rPr lang="en-US" dirty="0"/>
            <a:t>Task description</a:t>
          </a:r>
        </a:p>
      </dgm:t>
    </dgm:pt>
    <dgm:pt modelId="{E5F6BCBD-B84E-4018-BE9E-BF57FF3B4B36}" type="parTrans" cxnId="{FC7BD086-74EA-4D6C-9657-E916D355F209}">
      <dgm:prSet/>
      <dgm:spPr/>
      <dgm:t>
        <a:bodyPr/>
        <a:lstStyle/>
        <a:p>
          <a:endParaRPr lang="en-US"/>
        </a:p>
      </dgm:t>
    </dgm:pt>
    <dgm:pt modelId="{FEC2A79F-8857-403A-A738-E8CE75C965E2}" type="sibTrans" cxnId="{FC7BD086-74EA-4D6C-9657-E916D355F209}">
      <dgm:prSet/>
      <dgm:spPr/>
      <dgm:t>
        <a:bodyPr/>
        <a:lstStyle/>
        <a:p>
          <a:endParaRPr lang="en-US"/>
        </a:p>
      </dgm:t>
    </dgm:pt>
    <dgm:pt modelId="{3D5CDB25-F8FA-444B-8D4A-1D29D0CBA282}">
      <dgm:prSet phldrT="[Text]"/>
      <dgm:spPr/>
      <dgm:t>
        <a:bodyPr/>
        <a:lstStyle/>
        <a:p>
          <a:r>
            <a:rPr lang="en-US" dirty="0"/>
            <a:t>Task description</a:t>
          </a:r>
        </a:p>
      </dgm:t>
    </dgm:pt>
    <dgm:pt modelId="{4C229933-AC16-44B7-98EC-4C0F07FABCB0}" type="parTrans" cxnId="{2E3C97E6-67D4-4948-B47A-1115C2B2979F}">
      <dgm:prSet/>
      <dgm:spPr/>
      <dgm:t>
        <a:bodyPr/>
        <a:lstStyle/>
        <a:p>
          <a:endParaRPr lang="en-US"/>
        </a:p>
      </dgm:t>
    </dgm:pt>
    <dgm:pt modelId="{189DA4C5-2A22-4C71-A806-7B4AB57767CC}" type="sibTrans" cxnId="{2E3C97E6-67D4-4948-B47A-1115C2B2979F}">
      <dgm:prSet/>
      <dgm:spPr/>
      <dgm:t>
        <a:bodyPr/>
        <a:lstStyle/>
        <a:p>
          <a:endParaRPr lang="en-US"/>
        </a:p>
      </dgm:t>
    </dgm:pt>
    <dgm:pt modelId="{7FCE83D9-631B-4420-BBFC-CA0AFA59F747}">
      <dgm:prSet phldrT="[Text]"/>
      <dgm:spPr/>
      <dgm:t>
        <a:bodyPr/>
        <a:lstStyle/>
        <a:p>
          <a:r>
            <a:rPr lang="en-US" dirty="0"/>
            <a:t>Step 4 Title</a:t>
          </a:r>
        </a:p>
      </dgm:t>
    </dgm:pt>
    <dgm:pt modelId="{C61EC981-13FA-4710-B079-D35692EEB764}" type="parTrans" cxnId="{E572418E-4340-4448-940D-253A2FA3B9B3}">
      <dgm:prSet/>
      <dgm:spPr/>
      <dgm:t>
        <a:bodyPr/>
        <a:lstStyle/>
        <a:p>
          <a:endParaRPr lang="en-US"/>
        </a:p>
      </dgm:t>
    </dgm:pt>
    <dgm:pt modelId="{1B48A0DE-4031-4D45-86A1-94CDAF68824A}" type="sibTrans" cxnId="{E572418E-4340-4448-940D-253A2FA3B9B3}">
      <dgm:prSet/>
      <dgm:spPr/>
      <dgm:t>
        <a:bodyPr/>
        <a:lstStyle/>
        <a:p>
          <a:endParaRPr lang="en-US"/>
        </a:p>
      </dgm:t>
    </dgm:pt>
    <dgm:pt modelId="{DB9FB862-4759-4D6A-84F3-01524B92723B}">
      <dgm:prSet phldrT="[Text]"/>
      <dgm:spPr/>
      <dgm:t>
        <a:bodyPr/>
        <a:lstStyle/>
        <a:p>
          <a:r>
            <a:rPr lang="en-US" dirty="0"/>
            <a:t>Task description</a:t>
          </a:r>
        </a:p>
      </dgm:t>
    </dgm:pt>
    <dgm:pt modelId="{CD1EE44C-3116-420B-89E3-1D797CB25D34}" type="parTrans" cxnId="{70CAB4FC-3D17-49C2-8A7B-F387031FCDCA}">
      <dgm:prSet/>
      <dgm:spPr/>
      <dgm:t>
        <a:bodyPr/>
        <a:lstStyle/>
        <a:p>
          <a:endParaRPr lang="en-US"/>
        </a:p>
      </dgm:t>
    </dgm:pt>
    <dgm:pt modelId="{4BD4D4A5-043E-4ED5-A5CA-8D46DADC3150}" type="sibTrans" cxnId="{70CAB4FC-3D17-49C2-8A7B-F387031FCDCA}">
      <dgm:prSet/>
      <dgm:spPr/>
      <dgm:t>
        <a:bodyPr/>
        <a:lstStyle/>
        <a:p>
          <a:endParaRPr lang="en-US"/>
        </a:p>
      </dgm:t>
    </dgm:pt>
    <dgm:pt modelId="{50451020-5E1A-4778-9E8D-169182A36191}">
      <dgm:prSet phldrT="[Text]"/>
      <dgm:spPr/>
      <dgm:t>
        <a:bodyPr/>
        <a:lstStyle/>
        <a:p>
          <a:r>
            <a:rPr lang="en-US" dirty="0"/>
            <a:t>Task description</a:t>
          </a:r>
        </a:p>
      </dgm:t>
    </dgm:pt>
    <dgm:pt modelId="{7DFC3849-4A12-49FB-B614-8AFD597CCB9E}" type="parTrans" cxnId="{0F86DBDB-3C4F-4C84-981B-7F4CA2A8EAF3}">
      <dgm:prSet/>
      <dgm:spPr/>
      <dgm:t>
        <a:bodyPr/>
        <a:lstStyle/>
        <a:p>
          <a:endParaRPr lang="en-US"/>
        </a:p>
      </dgm:t>
    </dgm:pt>
    <dgm:pt modelId="{EEDE2474-4F18-4F59-8E58-6382D253E514}" type="sibTrans" cxnId="{0F86DBDB-3C4F-4C84-981B-7F4CA2A8EAF3}">
      <dgm:prSet/>
      <dgm:spPr/>
      <dgm:t>
        <a:bodyPr/>
        <a:lstStyle/>
        <a:p>
          <a:endParaRPr lang="en-US"/>
        </a:p>
      </dgm:t>
    </dgm:pt>
    <dgm:pt modelId="{0DC7A063-583D-4B0F-88B2-BD54F95D95AF}" type="pres">
      <dgm:prSet presAssocID="{00C18FBF-3FF5-4C16-97CF-AF03740D7AB6}" presName="list" presStyleCnt="0">
        <dgm:presLayoutVars>
          <dgm:dir/>
          <dgm:animLvl val="lvl"/>
        </dgm:presLayoutVars>
      </dgm:prSet>
      <dgm:spPr/>
    </dgm:pt>
    <dgm:pt modelId="{3B23570A-ECC9-4DF8-BCB4-0465C69CBB88}" type="pres">
      <dgm:prSet presAssocID="{B4F1B46E-22B2-4721-950C-8704487586DC}" presName="posSpace" presStyleCnt="0"/>
      <dgm:spPr/>
    </dgm:pt>
    <dgm:pt modelId="{FC66A233-6BBA-46AF-B2F6-28E379B158E2}" type="pres">
      <dgm:prSet presAssocID="{B4F1B46E-22B2-4721-950C-8704487586DC}" presName="vertFlow" presStyleCnt="0"/>
      <dgm:spPr/>
    </dgm:pt>
    <dgm:pt modelId="{46739A04-1AA3-49C6-8EA7-EB1DE975B900}" type="pres">
      <dgm:prSet presAssocID="{B4F1B46E-22B2-4721-950C-8704487586DC}" presName="topSpace" presStyleCnt="0"/>
      <dgm:spPr/>
    </dgm:pt>
    <dgm:pt modelId="{535C6EC9-8098-42C5-8527-E62FF045E4EB}" type="pres">
      <dgm:prSet presAssocID="{B4F1B46E-22B2-4721-950C-8704487586DC}" presName="firstComp" presStyleCnt="0"/>
      <dgm:spPr/>
    </dgm:pt>
    <dgm:pt modelId="{6B08AC4B-4CEC-41E5-AE19-47A4E2720563}" type="pres">
      <dgm:prSet presAssocID="{B4F1B46E-22B2-4721-950C-8704487586DC}" presName="firstChild" presStyleLbl="bgAccFollowNode1" presStyleIdx="0" presStyleCnt="11"/>
      <dgm:spPr/>
    </dgm:pt>
    <dgm:pt modelId="{187D4E8C-5C91-4D00-870C-2C45D4EA263C}" type="pres">
      <dgm:prSet presAssocID="{B4F1B46E-22B2-4721-950C-8704487586DC}" presName="firstChildTx" presStyleLbl="bgAccFollowNode1" presStyleIdx="0" presStyleCnt="11">
        <dgm:presLayoutVars>
          <dgm:bulletEnabled val="1"/>
        </dgm:presLayoutVars>
      </dgm:prSet>
      <dgm:spPr/>
    </dgm:pt>
    <dgm:pt modelId="{ADF61BBD-28F4-4815-BC7F-82CF00464E8B}" type="pres">
      <dgm:prSet presAssocID="{F9D46839-CD06-4669-AAE4-4D1E9AFEDA78}" presName="comp" presStyleCnt="0"/>
      <dgm:spPr/>
    </dgm:pt>
    <dgm:pt modelId="{59179C9B-8BA4-4AC7-ACB1-A12DE00142E2}" type="pres">
      <dgm:prSet presAssocID="{F9D46839-CD06-4669-AAE4-4D1E9AFEDA78}" presName="child" presStyleLbl="bgAccFollowNode1" presStyleIdx="1" presStyleCnt="11"/>
      <dgm:spPr/>
    </dgm:pt>
    <dgm:pt modelId="{4AE7D907-B6F4-4647-AB3F-ABE94C438AE8}" type="pres">
      <dgm:prSet presAssocID="{F9D46839-CD06-4669-AAE4-4D1E9AFEDA78}" presName="childTx" presStyleLbl="bgAccFollowNode1" presStyleIdx="1" presStyleCnt="11">
        <dgm:presLayoutVars>
          <dgm:bulletEnabled val="1"/>
        </dgm:presLayoutVars>
      </dgm:prSet>
      <dgm:spPr/>
    </dgm:pt>
    <dgm:pt modelId="{E50A9A83-9985-4184-A476-E3402BD8E76E}" type="pres">
      <dgm:prSet presAssocID="{7CB6360B-4022-4E96-922B-A12DE0E2A39F}" presName="comp" presStyleCnt="0"/>
      <dgm:spPr/>
    </dgm:pt>
    <dgm:pt modelId="{1877502C-A892-4DC0-ADA6-FA065097BB90}" type="pres">
      <dgm:prSet presAssocID="{7CB6360B-4022-4E96-922B-A12DE0E2A39F}" presName="child" presStyleLbl="bgAccFollowNode1" presStyleIdx="2" presStyleCnt="11"/>
      <dgm:spPr/>
    </dgm:pt>
    <dgm:pt modelId="{D685DD23-B321-4B5E-842F-394CB33239FA}" type="pres">
      <dgm:prSet presAssocID="{7CB6360B-4022-4E96-922B-A12DE0E2A39F}" presName="childTx" presStyleLbl="bgAccFollowNode1" presStyleIdx="2" presStyleCnt="11">
        <dgm:presLayoutVars>
          <dgm:bulletEnabled val="1"/>
        </dgm:presLayoutVars>
      </dgm:prSet>
      <dgm:spPr/>
    </dgm:pt>
    <dgm:pt modelId="{E5677DE7-299C-4C9C-A4BC-6335CC601D12}" type="pres">
      <dgm:prSet presAssocID="{70879558-61CA-4CCD-B2D6-5349B01EF337}" presName="comp" presStyleCnt="0"/>
      <dgm:spPr/>
    </dgm:pt>
    <dgm:pt modelId="{51F68A05-A560-4C6F-BC90-521AEF3B0907}" type="pres">
      <dgm:prSet presAssocID="{70879558-61CA-4CCD-B2D6-5349B01EF337}" presName="child" presStyleLbl="bgAccFollowNode1" presStyleIdx="3" presStyleCnt="11"/>
      <dgm:spPr/>
    </dgm:pt>
    <dgm:pt modelId="{3EBE42F0-6491-49CC-95DC-985BA00CD458}" type="pres">
      <dgm:prSet presAssocID="{70879558-61CA-4CCD-B2D6-5349B01EF337}" presName="childTx" presStyleLbl="bgAccFollowNode1" presStyleIdx="3" presStyleCnt="11">
        <dgm:presLayoutVars>
          <dgm:bulletEnabled val="1"/>
        </dgm:presLayoutVars>
      </dgm:prSet>
      <dgm:spPr/>
    </dgm:pt>
    <dgm:pt modelId="{3845DB9A-BEF3-4D5D-B9C7-5FC0456401AC}" type="pres">
      <dgm:prSet presAssocID="{B4F1B46E-22B2-4721-950C-8704487586DC}" presName="negSpace" presStyleCnt="0"/>
      <dgm:spPr/>
    </dgm:pt>
    <dgm:pt modelId="{FC7ED273-8CFD-43C2-9C05-44FADF3E0637}" type="pres">
      <dgm:prSet presAssocID="{B4F1B46E-22B2-4721-950C-8704487586DC}" presName="circle" presStyleLbl="node1" presStyleIdx="0" presStyleCnt="4"/>
      <dgm:spPr/>
    </dgm:pt>
    <dgm:pt modelId="{13C564B0-C27E-4ABA-AFDA-59E145B256BA}" type="pres">
      <dgm:prSet presAssocID="{A7E2530A-34E2-4E9F-BC78-8920BA140C41}" presName="transSpace" presStyleCnt="0"/>
      <dgm:spPr/>
    </dgm:pt>
    <dgm:pt modelId="{6300E233-87DF-4270-9808-160BFEB8A5BE}" type="pres">
      <dgm:prSet presAssocID="{F2881FB1-6580-4F21-A283-BFAA6F91D5D2}" presName="posSpace" presStyleCnt="0"/>
      <dgm:spPr/>
    </dgm:pt>
    <dgm:pt modelId="{6E53DEF7-499E-42EE-802D-59B2F8915392}" type="pres">
      <dgm:prSet presAssocID="{F2881FB1-6580-4F21-A283-BFAA6F91D5D2}" presName="vertFlow" presStyleCnt="0"/>
      <dgm:spPr/>
    </dgm:pt>
    <dgm:pt modelId="{E08C30D1-35EA-4D05-9731-5D01E3FCBD09}" type="pres">
      <dgm:prSet presAssocID="{F2881FB1-6580-4F21-A283-BFAA6F91D5D2}" presName="topSpace" presStyleCnt="0"/>
      <dgm:spPr/>
    </dgm:pt>
    <dgm:pt modelId="{2F3BD88A-9166-4A26-B941-B9BAEE1A11D5}" type="pres">
      <dgm:prSet presAssocID="{F2881FB1-6580-4F21-A283-BFAA6F91D5D2}" presName="firstComp" presStyleCnt="0"/>
      <dgm:spPr/>
    </dgm:pt>
    <dgm:pt modelId="{F660F4B9-35DB-4256-A868-A35C6DCCF6B2}" type="pres">
      <dgm:prSet presAssocID="{F2881FB1-6580-4F21-A283-BFAA6F91D5D2}" presName="firstChild" presStyleLbl="bgAccFollowNode1" presStyleIdx="4" presStyleCnt="11"/>
      <dgm:spPr/>
    </dgm:pt>
    <dgm:pt modelId="{10C9E3CF-3A8F-4100-8ACD-91E2373197A2}" type="pres">
      <dgm:prSet presAssocID="{F2881FB1-6580-4F21-A283-BFAA6F91D5D2}" presName="firstChildTx" presStyleLbl="bgAccFollowNode1" presStyleIdx="4" presStyleCnt="11">
        <dgm:presLayoutVars>
          <dgm:bulletEnabled val="1"/>
        </dgm:presLayoutVars>
      </dgm:prSet>
      <dgm:spPr/>
    </dgm:pt>
    <dgm:pt modelId="{60887C36-4733-46AC-A452-5444F6BC3B23}" type="pres">
      <dgm:prSet presAssocID="{29E78340-8EBE-415C-B973-78A91A054B9C}" presName="comp" presStyleCnt="0"/>
      <dgm:spPr/>
    </dgm:pt>
    <dgm:pt modelId="{614EBA0E-D12B-447E-B378-B0FA2DEBEA2F}" type="pres">
      <dgm:prSet presAssocID="{29E78340-8EBE-415C-B973-78A91A054B9C}" presName="child" presStyleLbl="bgAccFollowNode1" presStyleIdx="5" presStyleCnt="11"/>
      <dgm:spPr/>
    </dgm:pt>
    <dgm:pt modelId="{B12AEB83-0A64-4B36-BF01-B2F834861BAA}" type="pres">
      <dgm:prSet presAssocID="{29E78340-8EBE-415C-B973-78A91A054B9C}" presName="childTx" presStyleLbl="bgAccFollowNode1" presStyleIdx="5" presStyleCnt="11">
        <dgm:presLayoutVars>
          <dgm:bulletEnabled val="1"/>
        </dgm:presLayoutVars>
      </dgm:prSet>
      <dgm:spPr/>
    </dgm:pt>
    <dgm:pt modelId="{3055F178-D8CA-413A-99F2-20C8231C0651}" type="pres">
      <dgm:prSet presAssocID="{8321AB85-EA8C-4958-B404-B4C118CB3C18}" presName="comp" presStyleCnt="0"/>
      <dgm:spPr/>
    </dgm:pt>
    <dgm:pt modelId="{68509703-D239-4E1B-8CF0-EF08079E1226}" type="pres">
      <dgm:prSet presAssocID="{8321AB85-EA8C-4958-B404-B4C118CB3C18}" presName="child" presStyleLbl="bgAccFollowNode1" presStyleIdx="6" presStyleCnt="11"/>
      <dgm:spPr/>
    </dgm:pt>
    <dgm:pt modelId="{E1767793-EDD5-4203-A612-8120A71CA906}" type="pres">
      <dgm:prSet presAssocID="{8321AB85-EA8C-4958-B404-B4C118CB3C18}" presName="childTx" presStyleLbl="bgAccFollowNode1" presStyleIdx="6" presStyleCnt="11">
        <dgm:presLayoutVars>
          <dgm:bulletEnabled val="1"/>
        </dgm:presLayoutVars>
      </dgm:prSet>
      <dgm:spPr/>
    </dgm:pt>
    <dgm:pt modelId="{69136330-53DB-4978-A56B-160862279381}" type="pres">
      <dgm:prSet presAssocID="{F2881FB1-6580-4F21-A283-BFAA6F91D5D2}" presName="negSpace" presStyleCnt="0"/>
      <dgm:spPr/>
    </dgm:pt>
    <dgm:pt modelId="{FD776C1E-557E-4553-9447-49B69EEC7907}" type="pres">
      <dgm:prSet presAssocID="{F2881FB1-6580-4F21-A283-BFAA6F91D5D2}" presName="circle" presStyleLbl="node1" presStyleIdx="1" presStyleCnt="4"/>
      <dgm:spPr/>
    </dgm:pt>
    <dgm:pt modelId="{FC2522F1-14BB-4B37-B60E-2E8A7E8A6C30}" type="pres">
      <dgm:prSet presAssocID="{A5ABDC17-7AB5-4F0E-992A-F9343F5D74EB}" presName="transSpace" presStyleCnt="0"/>
      <dgm:spPr/>
    </dgm:pt>
    <dgm:pt modelId="{2C2F6211-85A7-47FE-9239-DE94DF41A263}" type="pres">
      <dgm:prSet presAssocID="{6352CA33-6755-44BE-808F-400DA4CF80A7}" presName="posSpace" presStyleCnt="0"/>
      <dgm:spPr/>
    </dgm:pt>
    <dgm:pt modelId="{7B0C2EAE-70CB-4160-863D-210C3C66D5FD}" type="pres">
      <dgm:prSet presAssocID="{6352CA33-6755-44BE-808F-400DA4CF80A7}" presName="vertFlow" presStyleCnt="0"/>
      <dgm:spPr/>
    </dgm:pt>
    <dgm:pt modelId="{5AF3752E-55A6-443C-AD35-C49DF50A4566}" type="pres">
      <dgm:prSet presAssocID="{6352CA33-6755-44BE-808F-400DA4CF80A7}" presName="topSpace" presStyleCnt="0"/>
      <dgm:spPr/>
    </dgm:pt>
    <dgm:pt modelId="{53567A66-F0E9-4EF8-ADA9-764BA36AA6A9}" type="pres">
      <dgm:prSet presAssocID="{6352CA33-6755-44BE-808F-400DA4CF80A7}" presName="firstComp" presStyleCnt="0"/>
      <dgm:spPr/>
    </dgm:pt>
    <dgm:pt modelId="{AD2806AC-6A03-4F05-9F4D-F72EA0E56FBF}" type="pres">
      <dgm:prSet presAssocID="{6352CA33-6755-44BE-808F-400DA4CF80A7}" presName="firstChild" presStyleLbl="bgAccFollowNode1" presStyleIdx="7" presStyleCnt="11"/>
      <dgm:spPr/>
    </dgm:pt>
    <dgm:pt modelId="{F8977219-728E-448F-AE8B-46B14F4F17DE}" type="pres">
      <dgm:prSet presAssocID="{6352CA33-6755-44BE-808F-400DA4CF80A7}" presName="firstChildTx" presStyleLbl="bgAccFollowNode1" presStyleIdx="7" presStyleCnt="11">
        <dgm:presLayoutVars>
          <dgm:bulletEnabled val="1"/>
        </dgm:presLayoutVars>
      </dgm:prSet>
      <dgm:spPr/>
    </dgm:pt>
    <dgm:pt modelId="{46A8623B-DC64-4ED6-B73D-98FEAB030508}" type="pres">
      <dgm:prSet presAssocID="{3D5CDB25-F8FA-444B-8D4A-1D29D0CBA282}" presName="comp" presStyleCnt="0"/>
      <dgm:spPr/>
    </dgm:pt>
    <dgm:pt modelId="{5314AADB-0AD3-4BAE-9F15-B0FE4F44C802}" type="pres">
      <dgm:prSet presAssocID="{3D5CDB25-F8FA-444B-8D4A-1D29D0CBA282}" presName="child" presStyleLbl="bgAccFollowNode1" presStyleIdx="8" presStyleCnt="11"/>
      <dgm:spPr/>
    </dgm:pt>
    <dgm:pt modelId="{96624143-7928-48E9-817F-BC4A07250C32}" type="pres">
      <dgm:prSet presAssocID="{3D5CDB25-F8FA-444B-8D4A-1D29D0CBA282}" presName="childTx" presStyleLbl="bgAccFollowNode1" presStyleIdx="8" presStyleCnt="11">
        <dgm:presLayoutVars>
          <dgm:bulletEnabled val="1"/>
        </dgm:presLayoutVars>
      </dgm:prSet>
      <dgm:spPr/>
    </dgm:pt>
    <dgm:pt modelId="{FBCC4E74-37C0-494F-ABC0-7D18132E1437}" type="pres">
      <dgm:prSet presAssocID="{6352CA33-6755-44BE-808F-400DA4CF80A7}" presName="negSpace" presStyleCnt="0"/>
      <dgm:spPr/>
    </dgm:pt>
    <dgm:pt modelId="{89E6DA6E-7A23-44BD-8A99-378091FF741D}" type="pres">
      <dgm:prSet presAssocID="{6352CA33-6755-44BE-808F-400DA4CF80A7}" presName="circle" presStyleLbl="node1" presStyleIdx="2" presStyleCnt="4"/>
      <dgm:spPr/>
    </dgm:pt>
    <dgm:pt modelId="{E966790E-26B5-4EB8-981F-1094BF4B7611}" type="pres">
      <dgm:prSet presAssocID="{AAB4CF73-4B9B-4AA0-9074-16C2D2AE00A1}" presName="transSpace" presStyleCnt="0"/>
      <dgm:spPr/>
    </dgm:pt>
    <dgm:pt modelId="{229B7655-E1F4-4CF5-84B8-30F0491D32B5}" type="pres">
      <dgm:prSet presAssocID="{7FCE83D9-631B-4420-BBFC-CA0AFA59F747}" presName="posSpace" presStyleCnt="0"/>
      <dgm:spPr/>
    </dgm:pt>
    <dgm:pt modelId="{F85FFCDF-8E5F-492B-B22D-55A08EACE783}" type="pres">
      <dgm:prSet presAssocID="{7FCE83D9-631B-4420-BBFC-CA0AFA59F747}" presName="vertFlow" presStyleCnt="0"/>
      <dgm:spPr/>
    </dgm:pt>
    <dgm:pt modelId="{600B3FB2-1315-4A84-8613-B445666BC7D2}" type="pres">
      <dgm:prSet presAssocID="{7FCE83D9-631B-4420-BBFC-CA0AFA59F747}" presName="topSpace" presStyleCnt="0"/>
      <dgm:spPr/>
    </dgm:pt>
    <dgm:pt modelId="{E47C73E9-FBEE-4370-9B3F-E04EB7C4023A}" type="pres">
      <dgm:prSet presAssocID="{7FCE83D9-631B-4420-BBFC-CA0AFA59F747}" presName="firstComp" presStyleCnt="0"/>
      <dgm:spPr/>
    </dgm:pt>
    <dgm:pt modelId="{402C2C77-A32C-4D99-9940-12535E1181F2}" type="pres">
      <dgm:prSet presAssocID="{7FCE83D9-631B-4420-BBFC-CA0AFA59F747}" presName="firstChild" presStyleLbl="bgAccFollowNode1" presStyleIdx="9" presStyleCnt="11"/>
      <dgm:spPr/>
    </dgm:pt>
    <dgm:pt modelId="{5B88A17E-EFF5-4A04-9CC9-D2131DA9ECCC}" type="pres">
      <dgm:prSet presAssocID="{7FCE83D9-631B-4420-BBFC-CA0AFA59F747}" presName="firstChildTx" presStyleLbl="bgAccFollowNode1" presStyleIdx="9" presStyleCnt="11">
        <dgm:presLayoutVars>
          <dgm:bulletEnabled val="1"/>
        </dgm:presLayoutVars>
      </dgm:prSet>
      <dgm:spPr/>
    </dgm:pt>
    <dgm:pt modelId="{F3C2D87B-A5E7-46E2-B3D3-58E6D9562663}" type="pres">
      <dgm:prSet presAssocID="{50451020-5E1A-4778-9E8D-169182A36191}" presName="comp" presStyleCnt="0"/>
      <dgm:spPr/>
    </dgm:pt>
    <dgm:pt modelId="{3086D0BF-AAD1-4310-88ED-4D81A687BD50}" type="pres">
      <dgm:prSet presAssocID="{50451020-5E1A-4778-9E8D-169182A36191}" presName="child" presStyleLbl="bgAccFollowNode1" presStyleIdx="10" presStyleCnt="11"/>
      <dgm:spPr/>
    </dgm:pt>
    <dgm:pt modelId="{2B18CCD9-D6B1-4225-8D26-4BA691BB1837}" type="pres">
      <dgm:prSet presAssocID="{50451020-5E1A-4778-9E8D-169182A36191}" presName="childTx" presStyleLbl="bgAccFollowNode1" presStyleIdx="10" presStyleCnt="11">
        <dgm:presLayoutVars>
          <dgm:bulletEnabled val="1"/>
        </dgm:presLayoutVars>
      </dgm:prSet>
      <dgm:spPr/>
    </dgm:pt>
    <dgm:pt modelId="{9051EF7D-7D6C-4B43-A6C4-239F9933C94D}" type="pres">
      <dgm:prSet presAssocID="{7FCE83D9-631B-4420-BBFC-CA0AFA59F747}" presName="negSpace" presStyleCnt="0"/>
      <dgm:spPr/>
    </dgm:pt>
    <dgm:pt modelId="{7453D9C8-CD6E-4AA4-8A19-7F6F667528F0}" type="pres">
      <dgm:prSet presAssocID="{7FCE83D9-631B-4420-BBFC-CA0AFA59F747}" presName="circle" presStyleLbl="node1" presStyleIdx="3" presStyleCnt="4"/>
      <dgm:spPr/>
    </dgm:pt>
  </dgm:ptLst>
  <dgm:cxnLst>
    <dgm:cxn modelId="{0E640A01-5254-426D-9300-3ED2F4E3FC75}" type="presOf" srcId="{29E78340-8EBE-415C-B973-78A91A054B9C}" destId="{614EBA0E-D12B-447E-B378-B0FA2DEBEA2F}" srcOrd="0" destOrd="0" presId="urn:microsoft.com/office/officeart/2005/8/layout/hList9"/>
    <dgm:cxn modelId="{91E5380B-556D-40F8-ABFD-10D81CAF19AA}" type="presOf" srcId="{7CB6360B-4022-4E96-922B-A12DE0E2A39F}" destId="{D685DD23-B321-4B5E-842F-394CB33239FA}" srcOrd="1" destOrd="0" presId="urn:microsoft.com/office/officeart/2005/8/layout/hList9"/>
    <dgm:cxn modelId="{20AF3F0D-FCCC-4AE8-8B10-DDA56D69A389}" type="presOf" srcId="{6352CA33-6755-44BE-808F-400DA4CF80A7}" destId="{89E6DA6E-7A23-44BD-8A99-378091FF741D}" srcOrd="0" destOrd="0" presId="urn:microsoft.com/office/officeart/2005/8/layout/hList9"/>
    <dgm:cxn modelId="{7F3B5912-CE3A-4F69-B6A0-82162798FA63}" type="presOf" srcId="{00C18FBF-3FF5-4C16-97CF-AF03740D7AB6}" destId="{0DC7A063-583D-4B0F-88B2-BD54F95D95AF}" srcOrd="0" destOrd="0" presId="urn:microsoft.com/office/officeart/2005/8/layout/hList9"/>
    <dgm:cxn modelId="{9740321C-35B3-4F5F-BD46-905CB7B8FAEB}" type="presOf" srcId="{9614A323-64B1-4077-A841-022051EC749A}" destId="{AD2806AC-6A03-4F05-9F4D-F72EA0E56FBF}" srcOrd="0" destOrd="0" presId="urn:microsoft.com/office/officeart/2005/8/layout/hList9"/>
    <dgm:cxn modelId="{C0DEB330-C4FA-4F66-86CA-0C9C52F1F01F}" type="presOf" srcId="{29E78340-8EBE-415C-B973-78A91A054B9C}" destId="{B12AEB83-0A64-4B36-BF01-B2F834861BAA}" srcOrd="1" destOrd="0" presId="urn:microsoft.com/office/officeart/2005/8/layout/hList9"/>
    <dgm:cxn modelId="{70AA2139-FA57-4EAA-83C0-CFBB31F3B2CD}" type="presOf" srcId="{9D72CDD3-5859-43DB-BD75-0C3C30E3DE62}" destId="{187D4E8C-5C91-4D00-870C-2C45D4EA263C}" srcOrd="1" destOrd="0" presId="urn:microsoft.com/office/officeart/2005/8/layout/hList9"/>
    <dgm:cxn modelId="{EDF0B63A-DCA1-49A5-910A-B447CA5609B2}" type="presOf" srcId="{3D5CDB25-F8FA-444B-8D4A-1D29D0CBA282}" destId="{96624143-7928-48E9-817F-BC4A07250C32}" srcOrd="1" destOrd="0" presId="urn:microsoft.com/office/officeart/2005/8/layout/hList9"/>
    <dgm:cxn modelId="{FFE7CF3F-C427-4831-953F-615124811AB4}" type="presOf" srcId="{8321AB85-EA8C-4958-B404-B4C118CB3C18}" destId="{E1767793-EDD5-4203-A612-8120A71CA906}" srcOrd="1" destOrd="0" presId="urn:microsoft.com/office/officeart/2005/8/layout/hList9"/>
    <dgm:cxn modelId="{4A31D641-1B5D-46D3-B685-0C4DC6EFE71B}" srcId="{00C18FBF-3FF5-4C16-97CF-AF03740D7AB6}" destId="{F2881FB1-6580-4F21-A283-BFAA6F91D5D2}" srcOrd="1" destOrd="0" parTransId="{2D960FDD-BADA-480D-9043-497C56588AD3}" sibTransId="{A5ABDC17-7AB5-4F0E-992A-F9343F5D74EB}"/>
    <dgm:cxn modelId="{16E03549-76FD-4D73-932D-9C88E7D9FF05}" type="presOf" srcId="{DB9FB862-4759-4D6A-84F3-01524B92723B}" destId="{402C2C77-A32C-4D99-9940-12535E1181F2}" srcOrd="0" destOrd="0" presId="urn:microsoft.com/office/officeart/2005/8/layout/hList9"/>
    <dgm:cxn modelId="{3F290A52-8A4A-4469-9AB4-D811A6E23C3C}" type="presOf" srcId="{F9D46839-CD06-4669-AAE4-4D1E9AFEDA78}" destId="{59179C9B-8BA4-4AC7-ACB1-A12DE00142E2}" srcOrd="0" destOrd="0" presId="urn:microsoft.com/office/officeart/2005/8/layout/hList9"/>
    <dgm:cxn modelId="{3204ED53-15A0-4643-A582-021A785F1BA2}" srcId="{F2881FB1-6580-4F21-A283-BFAA6F91D5D2}" destId="{D5197DDB-D5D2-499F-B255-CF7BB5AE2B43}" srcOrd="0" destOrd="0" parTransId="{B14A4DC9-F40A-4867-ADB8-4BA8A1F83766}" sibTransId="{29F2454A-2FA8-4B3A-AC63-4A0B9FD04A75}"/>
    <dgm:cxn modelId="{B2647B56-8947-4632-AB4A-42CBB9B48494}" type="presOf" srcId="{7FCE83D9-631B-4420-BBFC-CA0AFA59F747}" destId="{7453D9C8-CD6E-4AA4-8A19-7F6F667528F0}" srcOrd="0" destOrd="0" presId="urn:microsoft.com/office/officeart/2005/8/layout/hList9"/>
    <dgm:cxn modelId="{8FAB4659-6291-457D-941A-93BCD304031A}" srcId="{B4F1B46E-22B2-4721-950C-8704487586DC}" destId="{70879558-61CA-4CCD-B2D6-5349B01EF337}" srcOrd="3" destOrd="0" parTransId="{95F5E6EE-4E8D-49F8-8C9E-8BBFD01B6A0E}" sibTransId="{053E317B-DD3F-4AFF-90D1-A55D37D325DC}"/>
    <dgm:cxn modelId="{B635AE6E-37F7-4F2E-8725-C1D81C11EBE6}" type="presOf" srcId="{8321AB85-EA8C-4958-B404-B4C118CB3C18}" destId="{68509703-D239-4E1B-8CF0-EF08079E1226}" srcOrd="0" destOrd="0" presId="urn:microsoft.com/office/officeart/2005/8/layout/hList9"/>
    <dgm:cxn modelId="{129AEA77-5D2A-49D4-956D-99009974B6C5}" srcId="{F2881FB1-6580-4F21-A283-BFAA6F91D5D2}" destId="{8321AB85-EA8C-4958-B404-B4C118CB3C18}" srcOrd="2" destOrd="0" parTransId="{24ABE8B3-7220-436D-9636-F7B4C0B99576}" sibTransId="{AA5F76CE-8FD4-4692-8BB1-EF84CF9D365E}"/>
    <dgm:cxn modelId="{FC7BD086-74EA-4D6C-9657-E916D355F209}" srcId="{6352CA33-6755-44BE-808F-400DA4CF80A7}" destId="{9614A323-64B1-4077-A841-022051EC749A}" srcOrd="0" destOrd="0" parTransId="{E5F6BCBD-B84E-4018-BE9E-BF57FF3B4B36}" sibTransId="{FEC2A79F-8857-403A-A738-E8CE75C965E2}"/>
    <dgm:cxn modelId="{E572418E-4340-4448-940D-253A2FA3B9B3}" srcId="{00C18FBF-3FF5-4C16-97CF-AF03740D7AB6}" destId="{7FCE83D9-631B-4420-BBFC-CA0AFA59F747}" srcOrd="3" destOrd="0" parTransId="{C61EC981-13FA-4710-B079-D35692EEB764}" sibTransId="{1B48A0DE-4031-4D45-86A1-94CDAF68824A}"/>
    <dgm:cxn modelId="{B736D792-8630-4423-BF25-ED6293A18ADD}" type="presOf" srcId="{9614A323-64B1-4077-A841-022051EC749A}" destId="{F8977219-728E-448F-AE8B-46B14F4F17DE}" srcOrd="1" destOrd="0" presId="urn:microsoft.com/office/officeart/2005/8/layout/hList9"/>
    <dgm:cxn modelId="{6C9D5899-99E2-4916-98F9-1660647928E3}" type="presOf" srcId="{DB9FB862-4759-4D6A-84F3-01524B92723B}" destId="{5B88A17E-EFF5-4A04-9CC9-D2131DA9ECCC}" srcOrd="1" destOrd="0" presId="urn:microsoft.com/office/officeart/2005/8/layout/hList9"/>
    <dgm:cxn modelId="{DDB5AD9A-40B0-48EF-AF2C-8CCDA330F7FE}" srcId="{B4F1B46E-22B2-4721-950C-8704487586DC}" destId="{9D72CDD3-5859-43DB-BD75-0C3C30E3DE62}" srcOrd="0" destOrd="0" parTransId="{1D5B1F83-33A7-4298-BC11-2B1252AFAEA5}" sibTransId="{15E25BD4-1EBF-43C2-8885-DBF66B8429E1}"/>
    <dgm:cxn modelId="{AD25A8A0-4628-40E2-8C9E-64E6AD4D4D91}" srcId="{B4F1B46E-22B2-4721-950C-8704487586DC}" destId="{F9D46839-CD06-4669-AAE4-4D1E9AFEDA78}" srcOrd="1" destOrd="0" parTransId="{B6B535D8-00AB-4FA1-AAEC-92498ABC6F4C}" sibTransId="{6497F199-DC2A-41F9-A449-D395E6BC4900}"/>
    <dgm:cxn modelId="{3EF668B1-7B6A-40A1-9E64-0829B2EF0539}" type="presOf" srcId="{F9D46839-CD06-4669-AAE4-4D1E9AFEDA78}" destId="{4AE7D907-B6F4-4647-AB3F-ABE94C438AE8}" srcOrd="1" destOrd="0" presId="urn:microsoft.com/office/officeart/2005/8/layout/hList9"/>
    <dgm:cxn modelId="{2C8317B2-2EBB-4589-86EA-C77B3B6E81AA}" srcId="{00C18FBF-3FF5-4C16-97CF-AF03740D7AB6}" destId="{B4F1B46E-22B2-4721-950C-8704487586DC}" srcOrd="0" destOrd="0" parTransId="{E8A66543-CC4D-4785-A93E-5B125E09F826}" sibTransId="{A7E2530A-34E2-4E9F-BC78-8920BA140C41}"/>
    <dgm:cxn modelId="{CD5EFFB3-C9FD-4DAC-8D97-0C2FB02B380B}" srcId="{B4F1B46E-22B2-4721-950C-8704487586DC}" destId="{7CB6360B-4022-4E96-922B-A12DE0E2A39F}" srcOrd="2" destOrd="0" parTransId="{44B2858F-607B-47DF-B44B-EA7D73FDC9F2}" sibTransId="{B35ED9D1-2A17-4034-8D08-4945CA54F6C9}"/>
    <dgm:cxn modelId="{70E22FBE-4510-487A-BD3F-D791559A8263}" type="presOf" srcId="{3D5CDB25-F8FA-444B-8D4A-1D29D0CBA282}" destId="{5314AADB-0AD3-4BAE-9F15-B0FE4F44C802}" srcOrd="0" destOrd="0" presId="urn:microsoft.com/office/officeart/2005/8/layout/hList9"/>
    <dgm:cxn modelId="{2DF4FDC6-9998-45E2-B49B-7BDDAE43878E}" type="presOf" srcId="{B4F1B46E-22B2-4721-950C-8704487586DC}" destId="{FC7ED273-8CFD-43C2-9C05-44FADF3E0637}" srcOrd="0" destOrd="0" presId="urn:microsoft.com/office/officeart/2005/8/layout/hList9"/>
    <dgm:cxn modelId="{A587C2CB-6562-4021-B4BF-D479DBE9444F}" type="presOf" srcId="{D5197DDB-D5D2-499F-B255-CF7BB5AE2B43}" destId="{F660F4B9-35DB-4256-A868-A35C6DCCF6B2}" srcOrd="0" destOrd="0" presId="urn:microsoft.com/office/officeart/2005/8/layout/hList9"/>
    <dgm:cxn modelId="{77F620CE-FC2D-42CF-890C-6A28A43BA06E}" type="presOf" srcId="{F2881FB1-6580-4F21-A283-BFAA6F91D5D2}" destId="{FD776C1E-557E-4553-9447-49B69EEC7907}" srcOrd="0" destOrd="0" presId="urn:microsoft.com/office/officeart/2005/8/layout/hList9"/>
    <dgm:cxn modelId="{AACC54D1-0243-46E9-9624-A663799E8A06}" type="presOf" srcId="{9D72CDD3-5859-43DB-BD75-0C3C30E3DE62}" destId="{6B08AC4B-4CEC-41E5-AE19-47A4E2720563}" srcOrd="0" destOrd="0" presId="urn:microsoft.com/office/officeart/2005/8/layout/hList9"/>
    <dgm:cxn modelId="{F3210AD4-6CEB-4017-A75B-E24F2FA3B062}" type="presOf" srcId="{70879558-61CA-4CCD-B2D6-5349B01EF337}" destId="{51F68A05-A560-4C6F-BC90-521AEF3B0907}" srcOrd="0" destOrd="0" presId="urn:microsoft.com/office/officeart/2005/8/layout/hList9"/>
    <dgm:cxn modelId="{311348D8-FDE3-4C22-99F5-3B98C5F51F0D}" srcId="{F2881FB1-6580-4F21-A283-BFAA6F91D5D2}" destId="{29E78340-8EBE-415C-B973-78A91A054B9C}" srcOrd="1" destOrd="0" parTransId="{FF4E5F97-6974-4E39-A85D-DCB2E100798E}" sibTransId="{B4B9A51E-FA34-465E-B5B4-81CD76EB3FC2}"/>
    <dgm:cxn modelId="{0F86DBDB-3C4F-4C84-981B-7F4CA2A8EAF3}" srcId="{7FCE83D9-631B-4420-BBFC-CA0AFA59F747}" destId="{50451020-5E1A-4778-9E8D-169182A36191}" srcOrd="1" destOrd="0" parTransId="{7DFC3849-4A12-49FB-B614-8AFD597CCB9E}" sibTransId="{EEDE2474-4F18-4F59-8E58-6382D253E514}"/>
    <dgm:cxn modelId="{82BAE5DD-3A79-4870-9019-1254385E0650}" srcId="{00C18FBF-3FF5-4C16-97CF-AF03740D7AB6}" destId="{6352CA33-6755-44BE-808F-400DA4CF80A7}" srcOrd="2" destOrd="0" parTransId="{AEB59203-63BA-4A96-BADC-40BAEBD9AA40}" sibTransId="{AAB4CF73-4B9B-4AA0-9074-16C2D2AE00A1}"/>
    <dgm:cxn modelId="{2E3C97E6-67D4-4948-B47A-1115C2B2979F}" srcId="{6352CA33-6755-44BE-808F-400DA4CF80A7}" destId="{3D5CDB25-F8FA-444B-8D4A-1D29D0CBA282}" srcOrd="1" destOrd="0" parTransId="{4C229933-AC16-44B7-98EC-4C0F07FABCB0}" sibTransId="{189DA4C5-2A22-4C71-A806-7B4AB57767CC}"/>
    <dgm:cxn modelId="{59E871E8-E7D2-4CCC-B749-A714977AF5E6}" type="presOf" srcId="{D5197DDB-D5D2-499F-B255-CF7BB5AE2B43}" destId="{10C9E3CF-3A8F-4100-8ACD-91E2373197A2}" srcOrd="1" destOrd="0" presId="urn:microsoft.com/office/officeart/2005/8/layout/hList9"/>
    <dgm:cxn modelId="{114529EA-CDEE-4574-B59D-8F35E4FE7A75}" type="presOf" srcId="{50451020-5E1A-4778-9E8D-169182A36191}" destId="{3086D0BF-AAD1-4310-88ED-4D81A687BD50}" srcOrd="0" destOrd="0" presId="urn:microsoft.com/office/officeart/2005/8/layout/hList9"/>
    <dgm:cxn modelId="{92B5CCEF-1CDF-4025-ACF6-0780E13B9A00}" type="presOf" srcId="{7CB6360B-4022-4E96-922B-A12DE0E2A39F}" destId="{1877502C-A892-4DC0-ADA6-FA065097BB90}" srcOrd="0" destOrd="0" presId="urn:microsoft.com/office/officeart/2005/8/layout/hList9"/>
    <dgm:cxn modelId="{62ECA4F6-D6A0-41F0-AB7C-2AA480A6F080}" type="presOf" srcId="{70879558-61CA-4CCD-B2D6-5349B01EF337}" destId="{3EBE42F0-6491-49CC-95DC-985BA00CD458}" srcOrd="1" destOrd="0" presId="urn:microsoft.com/office/officeart/2005/8/layout/hList9"/>
    <dgm:cxn modelId="{4CCFFDF9-D8E9-43FF-9A5C-0D554AC5AAB1}" type="presOf" srcId="{50451020-5E1A-4778-9E8D-169182A36191}" destId="{2B18CCD9-D6B1-4225-8D26-4BA691BB1837}" srcOrd="1" destOrd="0" presId="urn:microsoft.com/office/officeart/2005/8/layout/hList9"/>
    <dgm:cxn modelId="{70CAB4FC-3D17-49C2-8A7B-F387031FCDCA}" srcId="{7FCE83D9-631B-4420-BBFC-CA0AFA59F747}" destId="{DB9FB862-4759-4D6A-84F3-01524B92723B}" srcOrd="0" destOrd="0" parTransId="{CD1EE44C-3116-420B-89E3-1D797CB25D34}" sibTransId="{4BD4D4A5-043E-4ED5-A5CA-8D46DADC3150}"/>
    <dgm:cxn modelId="{E1D1E23B-EC87-45CC-9E87-38B27A23764D}" type="presParOf" srcId="{0DC7A063-583D-4B0F-88B2-BD54F95D95AF}" destId="{3B23570A-ECC9-4DF8-BCB4-0465C69CBB88}" srcOrd="0" destOrd="0" presId="urn:microsoft.com/office/officeart/2005/8/layout/hList9"/>
    <dgm:cxn modelId="{82537023-5CD7-4BB7-84CF-DE8196338CF2}" type="presParOf" srcId="{0DC7A063-583D-4B0F-88B2-BD54F95D95AF}" destId="{FC66A233-6BBA-46AF-B2F6-28E379B158E2}" srcOrd="1" destOrd="0" presId="urn:microsoft.com/office/officeart/2005/8/layout/hList9"/>
    <dgm:cxn modelId="{5DFED7C8-2E54-4441-B032-3A4788B2A8D3}" type="presParOf" srcId="{FC66A233-6BBA-46AF-B2F6-28E379B158E2}" destId="{46739A04-1AA3-49C6-8EA7-EB1DE975B900}" srcOrd="0" destOrd="0" presId="urn:microsoft.com/office/officeart/2005/8/layout/hList9"/>
    <dgm:cxn modelId="{59D81910-4316-4EAE-9A67-0B3EDF027306}" type="presParOf" srcId="{FC66A233-6BBA-46AF-B2F6-28E379B158E2}" destId="{535C6EC9-8098-42C5-8527-E62FF045E4EB}" srcOrd="1" destOrd="0" presId="urn:microsoft.com/office/officeart/2005/8/layout/hList9"/>
    <dgm:cxn modelId="{C4FBC461-0B5D-4B7E-9CAF-A88B1223F18A}" type="presParOf" srcId="{535C6EC9-8098-42C5-8527-E62FF045E4EB}" destId="{6B08AC4B-4CEC-41E5-AE19-47A4E2720563}" srcOrd="0" destOrd="0" presId="urn:microsoft.com/office/officeart/2005/8/layout/hList9"/>
    <dgm:cxn modelId="{16A1B336-CE68-4171-8D18-284543992BEA}" type="presParOf" srcId="{535C6EC9-8098-42C5-8527-E62FF045E4EB}" destId="{187D4E8C-5C91-4D00-870C-2C45D4EA263C}" srcOrd="1" destOrd="0" presId="urn:microsoft.com/office/officeart/2005/8/layout/hList9"/>
    <dgm:cxn modelId="{7A41C261-6E27-4943-9CD0-4E08EB7E56A7}" type="presParOf" srcId="{FC66A233-6BBA-46AF-B2F6-28E379B158E2}" destId="{ADF61BBD-28F4-4815-BC7F-82CF00464E8B}" srcOrd="2" destOrd="0" presId="urn:microsoft.com/office/officeart/2005/8/layout/hList9"/>
    <dgm:cxn modelId="{03CD72CE-2160-4837-B2C9-B73CABBC437B}" type="presParOf" srcId="{ADF61BBD-28F4-4815-BC7F-82CF00464E8B}" destId="{59179C9B-8BA4-4AC7-ACB1-A12DE00142E2}" srcOrd="0" destOrd="0" presId="urn:microsoft.com/office/officeart/2005/8/layout/hList9"/>
    <dgm:cxn modelId="{F9662DB2-653F-4128-AA82-4C07C6F00722}" type="presParOf" srcId="{ADF61BBD-28F4-4815-BC7F-82CF00464E8B}" destId="{4AE7D907-B6F4-4647-AB3F-ABE94C438AE8}" srcOrd="1" destOrd="0" presId="urn:microsoft.com/office/officeart/2005/8/layout/hList9"/>
    <dgm:cxn modelId="{03977053-B57D-4C39-B7C2-51CB96F9B4FC}" type="presParOf" srcId="{FC66A233-6BBA-46AF-B2F6-28E379B158E2}" destId="{E50A9A83-9985-4184-A476-E3402BD8E76E}" srcOrd="3" destOrd="0" presId="urn:microsoft.com/office/officeart/2005/8/layout/hList9"/>
    <dgm:cxn modelId="{8AFFD233-399B-4D57-9BB6-80A351FA6A3B}" type="presParOf" srcId="{E50A9A83-9985-4184-A476-E3402BD8E76E}" destId="{1877502C-A892-4DC0-ADA6-FA065097BB90}" srcOrd="0" destOrd="0" presId="urn:microsoft.com/office/officeart/2005/8/layout/hList9"/>
    <dgm:cxn modelId="{9909963A-5660-453F-8E99-8BCC82487A65}" type="presParOf" srcId="{E50A9A83-9985-4184-A476-E3402BD8E76E}" destId="{D685DD23-B321-4B5E-842F-394CB33239FA}" srcOrd="1" destOrd="0" presId="urn:microsoft.com/office/officeart/2005/8/layout/hList9"/>
    <dgm:cxn modelId="{B628A148-8501-42F8-B49E-281D353B606E}" type="presParOf" srcId="{FC66A233-6BBA-46AF-B2F6-28E379B158E2}" destId="{E5677DE7-299C-4C9C-A4BC-6335CC601D12}" srcOrd="4" destOrd="0" presId="urn:microsoft.com/office/officeart/2005/8/layout/hList9"/>
    <dgm:cxn modelId="{8D569982-26E1-4090-9C18-DC58158F325D}" type="presParOf" srcId="{E5677DE7-299C-4C9C-A4BC-6335CC601D12}" destId="{51F68A05-A560-4C6F-BC90-521AEF3B0907}" srcOrd="0" destOrd="0" presId="urn:microsoft.com/office/officeart/2005/8/layout/hList9"/>
    <dgm:cxn modelId="{2FA9E744-008C-4725-86D6-3B7B8883E6D9}" type="presParOf" srcId="{E5677DE7-299C-4C9C-A4BC-6335CC601D12}" destId="{3EBE42F0-6491-49CC-95DC-985BA00CD458}" srcOrd="1" destOrd="0" presId="urn:microsoft.com/office/officeart/2005/8/layout/hList9"/>
    <dgm:cxn modelId="{DEF99A7A-98F1-424D-AC92-7C6B69A0E544}" type="presParOf" srcId="{0DC7A063-583D-4B0F-88B2-BD54F95D95AF}" destId="{3845DB9A-BEF3-4D5D-B9C7-5FC0456401AC}" srcOrd="2" destOrd="0" presId="urn:microsoft.com/office/officeart/2005/8/layout/hList9"/>
    <dgm:cxn modelId="{ACD8FD0D-39C9-49DB-B77E-B03522FDF5FC}" type="presParOf" srcId="{0DC7A063-583D-4B0F-88B2-BD54F95D95AF}" destId="{FC7ED273-8CFD-43C2-9C05-44FADF3E0637}" srcOrd="3" destOrd="0" presId="urn:microsoft.com/office/officeart/2005/8/layout/hList9"/>
    <dgm:cxn modelId="{2C72EC61-81F4-4DCD-A533-255CBC66AE34}" type="presParOf" srcId="{0DC7A063-583D-4B0F-88B2-BD54F95D95AF}" destId="{13C564B0-C27E-4ABA-AFDA-59E145B256BA}" srcOrd="4" destOrd="0" presId="urn:microsoft.com/office/officeart/2005/8/layout/hList9"/>
    <dgm:cxn modelId="{775600F8-FCFE-4862-8108-85F84EA9DEE2}" type="presParOf" srcId="{0DC7A063-583D-4B0F-88B2-BD54F95D95AF}" destId="{6300E233-87DF-4270-9808-160BFEB8A5BE}" srcOrd="5" destOrd="0" presId="urn:microsoft.com/office/officeart/2005/8/layout/hList9"/>
    <dgm:cxn modelId="{AE3B7A69-67E7-41D2-BC1A-3586A3CC259D}" type="presParOf" srcId="{0DC7A063-583D-4B0F-88B2-BD54F95D95AF}" destId="{6E53DEF7-499E-42EE-802D-59B2F8915392}" srcOrd="6" destOrd="0" presId="urn:microsoft.com/office/officeart/2005/8/layout/hList9"/>
    <dgm:cxn modelId="{76A9B804-07B5-4060-AA61-249A1765ECB9}" type="presParOf" srcId="{6E53DEF7-499E-42EE-802D-59B2F8915392}" destId="{E08C30D1-35EA-4D05-9731-5D01E3FCBD09}" srcOrd="0" destOrd="0" presId="urn:microsoft.com/office/officeart/2005/8/layout/hList9"/>
    <dgm:cxn modelId="{6162898E-21FD-497B-BFEE-B78CF45F7D9A}" type="presParOf" srcId="{6E53DEF7-499E-42EE-802D-59B2F8915392}" destId="{2F3BD88A-9166-4A26-B941-B9BAEE1A11D5}" srcOrd="1" destOrd="0" presId="urn:microsoft.com/office/officeart/2005/8/layout/hList9"/>
    <dgm:cxn modelId="{71D4EFDE-15BC-4327-9242-5F72F9DAFAD4}" type="presParOf" srcId="{2F3BD88A-9166-4A26-B941-B9BAEE1A11D5}" destId="{F660F4B9-35DB-4256-A868-A35C6DCCF6B2}" srcOrd="0" destOrd="0" presId="urn:microsoft.com/office/officeart/2005/8/layout/hList9"/>
    <dgm:cxn modelId="{9B414BA4-2018-40DF-8E7D-AD7E78EF0217}" type="presParOf" srcId="{2F3BD88A-9166-4A26-B941-B9BAEE1A11D5}" destId="{10C9E3CF-3A8F-4100-8ACD-91E2373197A2}" srcOrd="1" destOrd="0" presId="urn:microsoft.com/office/officeart/2005/8/layout/hList9"/>
    <dgm:cxn modelId="{28BA3997-5DD1-4713-9F4F-B2881F36E8DC}" type="presParOf" srcId="{6E53DEF7-499E-42EE-802D-59B2F8915392}" destId="{60887C36-4733-46AC-A452-5444F6BC3B23}" srcOrd="2" destOrd="0" presId="urn:microsoft.com/office/officeart/2005/8/layout/hList9"/>
    <dgm:cxn modelId="{7A6208FE-C5A8-4871-9488-BEEAE472C061}" type="presParOf" srcId="{60887C36-4733-46AC-A452-5444F6BC3B23}" destId="{614EBA0E-D12B-447E-B378-B0FA2DEBEA2F}" srcOrd="0" destOrd="0" presId="urn:microsoft.com/office/officeart/2005/8/layout/hList9"/>
    <dgm:cxn modelId="{2148A8C9-9BA6-45BD-9008-59301C4B49FC}" type="presParOf" srcId="{60887C36-4733-46AC-A452-5444F6BC3B23}" destId="{B12AEB83-0A64-4B36-BF01-B2F834861BAA}" srcOrd="1" destOrd="0" presId="urn:microsoft.com/office/officeart/2005/8/layout/hList9"/>
    <dgm:cxn modelId="{32E6E4AD-0BFD-4285-AC4A-131E4A0904F2}" type="presParOf" srcId="{6E53DEF7-499E-42EE-802D-59B2F8915392}" destId="{3055F178-D8CA-413A-99F2-20C8231C0651}" srcOrd="3" destOrd="0" presId="urn:microsoft.com/office/officeart/2005/8/layout/hList9"/>
    <dgm:cxn modelId="{A1DB4BC0-DADA-4058-A3BB-D04BE7DF689A}" type="presParOf" srcId="{3055F178-D8CA-413A-99F2-20C8231C0651}" destId="{68509703-D239-4E1B-8CF0-EF08079E1226}" srcOrd="0" destOrd="0" presId="urn:microsoft.com/office/officeart/2005/8/layout/hList9"/>
    <dgm:cxn modelId="{5B5F83FC-F721-4241-90AB-7117B39AABD5}" type="presParOf" srcId="{3055F178-D8CA-413A-99F2-20C8231C0651}" destId="{E1767793-EDD5-4203-A612-8120A71CA906}" srcOrd="1" destOrd="0" presId="urn:microsoft.com/office/officeart/2005/8/layout/hList9"/>
    <dgm:cxn modelId="{D8406746-50BE-425E-A523-9ED524500743}" type="presParOf" srcId="{0DC7A063-583D-4B0F-88B2-BD54F95D95AF}" destId="{69136330-53DB-4978-A56B-160862279381}" srcOrd="7" destOrd="0" presId="urn:microsoft.com/office/officeart/2005/8/layout/hList9"/>
    <dgm:cxn modelId="{A91BC494-75AC-4CCA-8CC1-7E9884C2F3AD}" type="presParOf" srcId="{0DC7A063-583D-4B0F-88B2-BD54F95D95AF}" destId="{FD776C1E-557E-4553-9447-49B69EEC7907}" srcOrd="8" destOrd="0" presId="urn:microsoft.com/office/officeart/2005/8/layout/hList9"/>
    <dgm:cxn modelId="{487F9920-08DF-4AC5-BA64-D35F42602B66}" type="presParOf" srcId="{0DC7A063-583D-4B0F-88B2-BD54F95D95AF}" destId="{FC2522F1-14BB-4B37-B60E-2E8A7E8A6C30}" srcOrd="9" destOrd="0" presId="urn:microsoft.com/office/officeart/2005/8/layout/hList9"/>
    <dgm:cxn modelId="{DC194D92-7E98-42DD-A8CA-BCD1EDD2C95D}" type="presParOf" srcId="{0DC7A063-583D-4B0F-88B2-BD54F95D95AF}" destId="{2C2F6211-85A7-47FE-9239-DE94DF41A263}" srcOrd="10" destOrd="0" presId="urn:microsoft.com/office/officeart/2005/8/layout/hList9"/>
    <dgm:cxn modelId="{575F4FD6-9E0F-4F5E-88EE-9B265B6FD4F4}" type="presParOf" srcId="{0DC7A063-583D-4B0F-88B2-BD54F95D95AF}" destId="{7B0C2EAE-70CB-4160-863D-210C3C66D5FD}" srcOrd="11" destOrd="0" presId="urn:microsoft.com/office/officeart/2005/8/layout/hList9"/>
    <dgm:cxn modelId="{8AE96C49-A416-4FC7-84EE-2BDAF35C57FF}" type="presParOf" srcId="{7B0C2EAE-70CB-4160-863D-210C3C66D5FD}" destId="{5AF3752E-55A6-443C-AD35-C49DF50A4566}" srcOrd="0" destOrd="0" presId="urn:microsoft.com/office/officeart/2005/8/layout/hList9"/>
    <dgm:cxn modelId="{235B263C-399E-4245-95BD-2AA1F19D4AB4}" type="presParOf" srcId="{7B0C2EAE-70CB-4160-863D-210C3C66D5FD}" destId="{53567A66-F0E9-4EF8-ADA9-764BA36AA6A9}" srcOrd="1" destOrd="0" presId="urn:microsoft.com/office/officeart/2005/8/layout/hList9"/>
    <dgm:cxn modelId="{265DA8D6-D429-4956-8CB8-10EE7EF20F0C}" type="presParOf" srcId="{53567A66-F0E9-4EF8-ADA9-764BA36AA6A9}" destId="{AD2806AC-6A03-4F05-9F4D-F72EA0E56FBF}" srcOrd="0" destOrd="0" presId="urn:microsoft.com/office/officeart/2005/8/layout/hList9"/>
    <dgm:cxn modelId="{35A8C2CA-EB30-45FD-8152-A7470BE42B4C}" type="presParOf" srcId="{53567A66-F0E9-4EF8-ADA9-764BA36AA6A9}" destId="{F8977219-728E-448F-AE8B-46B14F4F17DE}" srcOrd="1" destOrd="0" presId="urn:microsoft.com/office/officeart/2005/8/layout/hList9"/>
    <dgm:cxn modelId="{6ACEADBE-023B-4505-93FF-04069F754490}" type="presParOf" srcId="{7B0C2EAE-70CB-4160-863D-210C3C66D5FD}" destId="{46A8623B-DC64-4ED6-B73D-98FEAB030508}" srcOrd="2" destOrd="0" presId="urn:microsoft.com/office/officeart/2005/8/layout/hList9"/>
    <dgm:cxn modelId="{AD010A9C-D63C-4BD8-BA56-A4D20026F974}" type="presParOf" srcId="{46A8623B-DC64-4ED6-B73D-98FEAB030508}" destId="{5314AADB-0AD3-4BAE-9F15-B0FE4F44C802}" srcOrd="0" destOrd="0" presId="urn:microsoft.com/office/officeart/2005/8/layout/hList9"/>
    <dgm:cxn modelId="{10F973FE-8000-468C-900B-4ED99BE40E65}" type="presParOf" srcId="{46A8623B-DC64-4ED6-B73D-98FEAB030508}" destId="{96624143-7928-48E9-817F-BC4A07250C32}" srcOrd="1" destOrd="0" presId="urn:microsoft.com/office/officeart/2005/8/layout/hList9"/>
    <dgm:cxn modelId="{EF3F399A-E096-436A-AD74-CF747D62B02A}" type="presParOf" srcId="{0DC7A063-583D-4B0F-88B2-BD54F95D95AF}" destId="{FBCC4E74-37C0-494F-ABC0-7D18132E1437}" srcOrd="12" destOrd="0" presId="urn:microsoft.com/office/officeart/2005/8/layout/hList9"/>
    <dgm:cxn modelId="{5EA17F20-F6C6-4B5A-AFEB-38BD8F975065}" type="presParOf" srcId="{0DC7A063-583D-4B0F-88B2-BD54F95D95AF}" destId="{89E6DA6E-7A23-44BD-8A99-378091FF741D}" srcOrd="13" destOrd="0" presId="urn:microsoft.com/office/officeart/2005/8/layout/hList9"/>
    <dgm:cxn modelId="{463280A8-1DBA-4FE7-B5B2-8151A298EB35}" type="presParOf" srcId="{0DC7A063-583D-4B0F-88B2-BD54F95D95AF}" destId="{E966790E-26B5-4EB8-981F-1094BF4B7611}" srcOrd="14" destOrd="0" presId="urn:microsoft.com/office/officeart/2005/8/layout/hList9"/>
    <dgm:cxn modelId="{A4221FEF-656B-43DD-8382-199EAB5F1E7B}" type="presParOf" srcId="{0DC7A063-583D-4B0F-88B2-BD54F95D95AF}" destId="{229B7655-E1F4-4CF5-84B8-30F0491D32B5}" srcOrd="15" destOrd="0" presId="urn:microsoft.com/office/officeart/2005/8/layout/hList9"/>
    <dgm:cxn modelId="{48FA6F14-4694-4C77-8D75-48D3A22A3540}" type="presParOf" srcId="{0DC7A063-583D-4B0F-88B2-BD54F95D95AF}" destId="{F85FFCDF-8E5F-492B-B22D-55A08EACE783}" srcOrd="16" destOrd="0" presId="urn:microsoft.com/office/officeart/2005/8/layout/hList9"/>
    <dgm:cxn modelId="{3995A447-6B53-4DFA-8494-06C3A1F8D7F7}" type="presParOf" srcId="{F85FFCDF-8E5F-492B-B22D-55A08EACE783}" destId="{600B3FB2-1315-4A84-8613-B445666BC7D2}" srcOrd="0" destOrd="0" presId="urn:microsoft.com/office/officeart/2005/8/layout/hList9"/>
    <dgm:cxn modelId="{C652D75D-BE73-43BB-9138-B232AAF272A1}" type="presParOf" srcId="{F85FFCDF-8E5F-492B-B22D-55A08EACE783}" destId="{E47C73E9-FBEE-4370-9B3F-E04EB7C4023A}" srcOrd="1" destOrd="0" presId="urn:microsoft.com/office/officeart/2005/8/layout/hList9"/>
    <dgm:cxn modelId="{5F19BD3C-10AC-4F51-A8FD-00351A52371B}" type="presParOf" srcId="{E47C73E9-FBEE-4370-9B3F-E04EB7C4023A}" destId="{402C2C77-A32C-4D99-9940-12535E1181F2}" srcOrd="0" destOrd="0" presId="urn:microsoft.com/office/officeart/2005/8/layout/hList9"/>
    <dgm:cxn modelId="{1D14EEBA-2351-4066-8BB7-C42885F1D780}" type="presParOf" srcId="{E47C73E9-FBEE-4370-9B3F-E04EB7C4023A}" destId="{5B88A17E-EFF5-4A04-9CC9-D2131DA9ECCC}" srcOrd="1" destOrd="0" presId="urn:microsoft.com/office/officeart/2005/8/layout/hList9"/>
    <dgm:cxn modelId="{D230C2D8-6446-403F-971D-BA59F9482A7E}" type="presParOf" srcId="{F85FFCDF-8E5F-492B-B22D-55A08EACE783}" destId="{F3C2D87B-A5E7-46E2-B3D3-58E6D9562663}" srcOrd="2" destOrd="0" presId="urn:microsoft.com/office/officeart/2005/8/layout/hList9"/>
    <dgm:cxn modelId="{71EFAC4F-7BC1-470A-9459-DE14D03A3B20}" type="presParOf" srcId="{F3C2D87B-A5E7-46E2-B3D3-58E6D9562663}" destId="{3086D0BF-AAD1-4310-88ED-4D81A687BD50}" srcOrd="0" destOrd="0" presId="urn:microsoft.com/office/officeart/2005/8/layout/hList9"/>
    <dgm:cxn modelId="{6035C1AD-47FA-47BC-9D78-974272EBB1D2}" type="presParOf" srcId="{F3C2D87B-A5E7-46E2-B3D3-58E6D9562663}" destId="{2B18CCD9-D6B1-4225-8D26-4BA691BB1837}" srcOrd="1" destOrd="0" presId="urn:microsoft.com/office/officeart/2005/8/layout/hList9"/>
    <dgm:cxn modelId="{ADA815FB-429E-4ABD-97FC-4AEA97B4630C}" type="presParOf" srcId="{0DC7A063-583D-4B0F-88B2-BD54F95D95AF}" destId="{9051EF7D-7D6C-4B43-A6C4-239F9933C94D}" srcOrd="17" destOrd="0" presId="urn:microsoft.com/office/officeart/2005/8/layout/hList9"/>
    <dgm:cxn modelId="{7961C21C-3FE8-4B71-95E5-AB5835F91CC1}" type="presParOf" srcId="{0DC7A063-583D-4B0F-88B2-BD54F95D95AF}" destId="{7453D9C8-CD6E-4AA4-8A19-7F6F667528F0}" srcOrd="1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BD033-4184-410D-A335-05DD92801B8E}">
      <dsp:nvSpPr>
        <dsp:cNvPr id="0" name=""/>
        <dsp:cNvSpPr/>
      </dsp:nvSpPr>
      <dsp:spPr>
        <a:xfrm>
          <a:off x="120215" y="903"/>
          <a:ext cx="1829817" cy="1260743"/>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73C624-BAD4-4557-9416-EF0FD959215D}">
      <dsp:nvSpPr>
        <dsp:cNvPr id="0" name=""/>
        <dsp:cNvSpPr/>
      </dsp:nvSpPr>
      <dsp:spPr>
        <a:xfrm>
          <a:off x="120215" y="1261647"/>
          <a:ext cx="1829817" cy="678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0" numCol="1" spcCol="1270" anchor="t" anchorCtr="0">
          <a:noAutofit/>
        </a:bodyPr>
        <a:lstStyle/>
        <a:p>
          <a:pPr marL="0" lvl="0" indent="0" algn="ctr" defTabSz="1155700">
            <a:lnSpc>
              <a:spcPct val="90000"/>
            </a:lnSpc>
            <a:spcBef>
              <a:spcPct val="0"/>
            </a:spcBef>
            <a:spcAft>
              <a:spcPct val="35000"/>
            </a:spcAft>
            <a:buNone/>
          </a:pPr>
          <a:r>
            <a:rPr lang="en-US" sz="2600" kern="1200" dirty="0"/>
            <a:t>Family</a:t>
          </a:r>
        </a:p>
      </dsp:txBody>
      <dsp:txXfrm>
        <a:off x="120215" y="1261647"/>
        <a:ext cx="1829817" cy="678862"/>
      </dsp:txXfrm>
    </dsp:sp>
    <dsp:sp modelId="{41316D3F-DB7B-444E-AD59-A7009C76AA9D}">
      <dsp:nvSpPr>
        <dsp:cNvPr id="0" name=""/>
        <dsp:cNvSpPr/>
      </dsp:nvSpPr>
      <dsp:spPr>
        <a:xfrm>
          <a:off x="3999596" y="0"/>
          <a:ext cx="1829817" cy="1260743"/>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4EDA83-7542-4998-80CC-C0D1D757CB39}">
      <dsp:nvSpPr>
        <dsp:cNvPr id="0" name=""/>
        <dsp:cNvSpPr/>
      </dsp:nvSpPr>
      <dsp:spPr>
        <a:xfrm>
          <a:off x="3999596" y="1214513"/>
          <a:ext cx="1829817" cy="678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0" numCol="1" spcCol="1270" anchor="t" anchorCtr="0">
          <a:noAutofit/>
        </a:bodyPr>
        <a:lstStyle/>
        <a:p>
          <a:pPr marL="0" lvl="0" indent="0" algn="ctr" defTabSz="1155700">
            <a:lnSpc>
              <a:spcPct val="90000"/>
            </a:lnSpc>
            <a:spcBef>
              <a:spcPct val="0"/>
            </a:spcBef>
            <a:spcAft>
              <a:spcPct val="35000"/>
            </a:spcAft>
            <a:buNone/>
          </a:pPr>
          <a:r>
            <a:rPr lang="en-US" sz="2600" kern="1200" dirty="0"/>
            <a:t>Mortgage</a:t>
          </a:r>
        </a:p>
      </dsp:txBody>
      <dsp:txXfrm>
        <a:off x="3999596" y="1214513"/>
        <a:ext cx="1829817" cy="678862"/>
      </dsp:txXfrm>
    </dsp:sp>
    <dsp:sp modelId="{B88933CF-3E02-4996-956E-7A75936E1C92}">
      <dsp:nvSpPr>
        <dsp:cNvPr id="0" name=""/>
        <dsp:cNvSpPr/>
      </dsp:nvSpPr>
      <dsp:spPr>
        <a:xfrm>
          <a:off x="252701" y="2055940"/>
          <a:ext cx="1829817" cy="1260743"/>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3000" b="-23000"/>
          </a:stretch>
        </a:blip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14AA2D-4157-48CE-BADC-44DCE0DACC07}">
      <dsp:nvSpPr>
        <dsp:cNvPr id="0" name=""/>
        <dsp:cNvSpPr/>
      </dsp:nvSpPr>
      <dsp:spPr>
        <a:xfrm>
          <a:off x="252701" y="3316691"/>
          <a:ext cx="1829817" cy="678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0" numCol="1" spcCol="1270" anchor="t" anchorCtr="0">
          <a:noAutofit/>
        </a:bodyPr>
        <a:lstStyle/>
        <a:p>
          <a:pPr marL="0" lvl="0" indent="0" algn="ctr" defTabSz="1155700">
            <a:lnSpc>
              <a:spcPct val="90000"/>
            </a:lnSpc>
            <a:spcBef>
              <a:spcPct val="0"/>
            </a:spcBef>
            <a:spcAft>
              <a:spcPct val="35000"/>
            </a:spcAft>
            <a:buNone/>
          </a:pPr>
          <a:r>
            <a:rPr lang="en-US" sz="2600" kern="1200" dirty="0"/>
            <a:t>Business</a:t>
          </a:r>
        </a:p>
      </dsp:txBody>
      <dsp:txXfrm>
        <a:off x="252701" y="3316691"/>
        <a:ext cx="1829817" cy="678862"/>
      </dsp:txXfrm>
    </dsp:sp>
    <dsp:sp modelId="{EAFD0AB0-0E89-44B9-8260-8C85EA6D4A80}">
      <dsp:nvSpPr>
        <dsp:cNvPr id="0" name=""/>
        <dsp:cNvSpPr/>
      </dsp:nvSpPr>
      <dsp:spPr>
        <a:xfrm>
          <a:off x="3990172" y="2029225"/>
          <a:ext cx="1829817" cy="1260743"/>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7D5EF4-7F91-4641-A8F6-E1B52220E99B}">
      <dsp:nvSpPr>
        <dsp:cNvPr id="0" name=""/>
        <dsp:cNvSpPr/>
      </dsp:nvSpPr>
      <dsp:spPr>
        <a:xfrm>
          <a:off x="3990172" y="3289968"/>
          <a:ext cx="1829817" cy="678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0" numCol="1" spcCol="1270" anchor="t" anchorCtr="0">
          <a:noAutofit/>
        </a:bodyPr>
        <a:lstStyle/>
        <a:p>
          <a:pPr marL="0" lvl="0" indent="0" algn="ctr" defTabSz="1155700">
            <a:lnSpc>
              <a:spcPct val="90000"/>
            </a:lnSpc>
            <a:spcBef>
              <a:spcPct val="0"/>
            </a:spcBef>
            <a:spcAft>
              <a:spcPct val="35000"/>
            </a:spcAft>
            <a:buNone/>
          </a:pPr>
          <a:r>
            <a:rPr lang="en-US" sz="2600" kern="1200" dirty="0"/>
            <a:t>College</a:t>
          </a:r>
        </a:p>
      </dsp:txBody>
      <dsp:txXfrm>
        <a:off x="3990172" y="3289968"/>
        <a:ext cx="1829817" cy="6788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9E8EDA-B0A8-4B7B-8C98-8272CC1350E6}">
      <dsp:nvSpPr>
        <dsp:cNvPr id="0" name=""/>
        <dsp:cNvSpPr/>
      </dsp:nvSpPr>
      <dsp:spPr>
        <a:xfrm>
          <a:off x="1025" y="1352599"/>
          <a:ext cx="1358800" cy="1358800"/>
        </a:xfrm>
        <a:prstGeom prst="ellipse">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72</a:t>
          </a:r>
        </a:p>
      </dsp:txBody>
      <dsp:txXfrm>
        <a:off x="200017" y="1551591"/>
        <a:ext cx="960816" cy="960816"/>
      </dsp:txXfrm>
    </dsp:sp>
    <dsp:sp modelId="{C9164CC0-8134-49A2-944C-BDBA9D17149C}">
      <dsp:nvSpPr>
        <dsp:cNvPr id="0" name=""/>
        <dsp:cNvSpPr/>
      </dsp:nvSpPr>
      <dsp:spPr>
        <a:xfrm>
          <a:off x="1470160" y="1637947"/>
          <a:ext cx="788104" cy="788104"/>
        </a:xfrm>
        <a:prstGeom prst="mathDivid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574623" y="1939318"/>
        <a:ext cx="579178" cy="185362"/>
      </dsp:txXfrm>
    </dsp:sp>
    <dsp:sp modelId="{BA900D55-23B8-4813-9FBA-338F06F69D0B}">
      <dsp:nvSpPr>
        <dsp:cNvPr id="0" name=""/>
        <dsp:cNvSpPr/>
      </dsp:nvSpPr>
      <dsp:spPr>
        <a:xfrm>
          <a:off x="2368599" y="1352599"/>
          <a:ext cx="1358800" cy="1358800"/>
        </a:xfrm>
        <a:prstGeom prst="ellipse">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Assumed Rate of Inflation</a:t>
          </a:r>
        </a:p>
      </dsp:txBody>
      <dsp:txXfrm>
        <a:off x="2567591" y="1551591"/>
        <a:ext cx="960816" cy="960816"/>
      </dsp:txXfrm>
    </dsp:sp>
    <dsp:sp modelId="{030C7920-927A-4907-B40F-64D960FF8737}">
      <dsp:nvSpPr>
        <dsp:cNvPr id="0" name=""/>
        <dsp:cNvSpPr/>
      </dsp:nvSpPr>
      <dsp:spPr>
        <a:xfrm>
          <a:off x="3837735" y="1637947"/>
          <a:ext cx="788104" cy="788104"/>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3942198" y="1800296"/>
        <a:ext cx="579178" cy="463406"/>
      </dsp:txXfrm>
    </dsp:sp>
    <dsp:sp modelId="{E8735B99-BC67-43A4-BE61-314BD43C6E46}">
      <dsp:nvSpPr>
        <dsp:cNvPr id="0" name=""/>
        <dsp:cNvSpPr/>
      </dsp:nvSpPr>
      <dsp:spPr>
        <a:xfrm>
          <a:off x="4736174" y="1352599"/>
          <a:ext cx="1358800" cy="1358800"/>
        </a:xfrm>
        <a:prstGeom prst="ellipse">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Years for $ to double</a:t>
          </a:r>
        </a:p>
      </dsp:txBody>
      <dsp:txXfrm>
        <a:off x="4935166" y="1551591"/>
        <a:ext cx="960816" cy="9608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8AC4B-4CEC-41E5-AE19-47A4E2720563}">
      <dsp:nvSpPr>
        <dsp:cNvPr id="0" name=""/>
        <dsp:cNvSpPr/>
      </dsp:nvSpPr>
      <dsp:spPr>
        <a:xfrm>
          <a:off x="614596" y="340148"/>
          <a:ext cx="1144656" cy="763486"/>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marL="0" lvl="0" indent="0" algn="l" defTabSz="577850">
            <a:lnSpc>
              <a:spcPct val="90000"/>
            </a:lnSpc>
            <a:spcBef>
              <a:spcPct val="0"/>
            </a:spcBef>
            <a:spcAft>
              <a:spcPct val="35000"/>
            </a:spcAft>
            <a:buNone/>
          </a:pPr>
          <a:r>
            <a:rPr lang="en-US" sz="1300" kern="1200" dirty="0"/>
            <a:t>Task description</a:t>
          </a:r>
        </a:p>
      </dsp:txBody>
      <dsp:txXfrm>
        <a:off x="797741" y="340148"/>
        <a:ext cx="961511" cy="763486"/>
      </dsp:txXfrm>
    </dsp:sp>
    <dsp:sp modelId="{59179C9B-8BA4-4AC7-ACB1-A12DE00142E2}">
      <dsp:nvSpPr>
        <dsp:cNvPr id="0" name=""/>
        <dsp:cNvSpPr/>
      </dsp:nvSpPr>
      <dsp:spPr>
        <a:xfrm>
          <a:off x="614596" y="1103634"/>
          <a:ext cx="1144656" cy="763486"/>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marL="0" lvl="0" indent="0" algn="l" defTabSz="577850">
            <a:lnSpc>
              <a:spcPct val="90000"/>
            </a:lnSpc>
            <a:spcBef>
              <a:spcPct val="0"/>
            </a:spcBef>
            <a:spcAft>
              <a:spcPct val="35000"/>
            </a:spcAft>
            <a:buNone/>
          </a:pPr>
          <a:r>
            <a:rPr lang="en-US" sz="1300" kern="1200" dirty="0"/>
            <a:t>Task description</a:t>
          </a:r>
        </a:p>
      </dsp:txBody>
      <dsp:txXfrm>
        <a:off x="797741" y="1103634"/>
        <a:ext cx="961511" cy="763486"/>
      </dsp:txXfrm>
    </dsp:sp>
    <dsp:sp modelId="{1877502C-A892-4DC0-ADA6-FA065097BB90}">
      <dsp:nvSpPr>
        <dsp:cNvPr id="0" name=""/>
        <dsp:cNvSpPr/>
      </dsp:nvSpPr>
      <dsp:spPr>
        <a:xfrm>
          <a:off x="614596" y="1867120"/>
          <a:ext cx="1144656" cy="763486"/>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marL="0" lvl="0" indent="0" algn="l" defTabSz="577850">
            <a:lnSpc>
              <a:spcPct val="90000"/>
            </a:lnSpc>
            <a:spcBef>
              <a:spcPct val="0"/>
            </a:spcBef>
            <a:spcAft>
              <a:spcPct val="35000"/>
            </a:spcAft>
            <a:buNone/>
          </a:pPr>
          <a:r>
            <a:rPr lang="en-US" sz="1300" kern="1200" dirty="0"/>
            <a:t>Task description</a:t>
          </a:r>
        </a:p>
      </dsp:txBody>
      <dsp:txXfrm>
        <a:off x="797741" y="1867120"/>
        <a:ext cx="961511" cy="763486"/>
      </dsp:txXfrm>
    </dsp:sp>
    <dsp:sp modelId="{51F68A05-A560-4C6F-BC90-521AEF3B0907}">
      <dsp:nvSpPr>
        <dsp:cNvPr id="0" name=""/>
        <dsp:cNvSpPr/>
      </dsp:nvSpPr>
      <dsp:spPr>
        <a:xfrm>
          <a:off x="614596" y="2630607"/>
          <a:ext cx="1144656" cy="763486"/>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marL="0" lvl="0" indent="0" algn="l" defTabSz="577850">
            <a:lnSpc>
              <a:spcPct val="90000"/>
            </a:lnSpc>
            <a:spcBef>
              <a:spcPct val="0"/>
            </a:spcBef>
            <a:spcAft>
              <a:spcPct val="35000"/>
            </a:spcAft>
            <a:buNone/>
          </a:pPr>
          <a:r>
            <a:rPr lang="en-US" sz="1300" kern="1200" dirty="0"/>
            <a:t>Task description</a:t>
          </a:r>
        </a:p>
      </dsp:txBody>
      <dsp:txXfrm>
        <a:off x="797741" y="2630607"/>
        <a:ext cx="961511" cy="763486"/>
      </dsp:txXfrm>
    </dsp:sp>
    <dsp:sp modelId="{FC7ED273-8CFD-43C2-9C05-44FADF3E0637}">
      <dsp:nvSpPr>
        <dsp:cNvPr id="0" name=""/>
        <dsp:cNvSpPr/>
      </dsp:nvSpPr>
      <dsp:spPr>
        <a:xfrm>
          <a:off x="4112" y="34906"/>
          <a:ext cx="763104" cy="763104"/>
        </a:xfrm>
        <a:prstGeom prst="ellipse">
          <a:avLst/>
        </a:prstGeom>
        <a:gradFill rotWithShape="0">
          <a:gsLst>
            <a:gs pos="0">
              <a:schemeClr val="accent1">
                <a:hueOff val="0"/>
                <a:satOff val="0"/>
                <a:lumOff val="0"/>
                <a:alphaOff val="0"/>
                <a:shade val="100000"/>
                <a:satMod val="137000"/>
              </a:schemeClr>
            </a:gs>
            <a:gs pos="71000">
              <a:schemeClr val="accent1">
                <a:hueOff val="0"/>
                <a:satOff val="0"/>
                <a:lumOff val="0"/>
                <a:alphaOff val="0"/>
                <a:shade val="98000"/>
                <a:satMod val="137000"/>
              </a:schemeClr>
            </a:gs>
            <a:gs pos="100000">
              <a:schemeClr val="accent1">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a:t>Step 1 Title</a:t>
          </a:r>
          <a:endParaRPr lang="en-US" sz="1300" kern="1200" dirty="0"/>
        </a:p>
      </dsp:txBody>
      <dsp:txXfrm>
        <a:off x="115866" y="146660"/>
        <a:ext cx="539596" cy="539596"/>
      </dsp:txXfrm>
    </dsp:sp>
    <dsp:sp modelId="{F660F4B9-35DB-4256-A868-A35C6DCCF6B2}">
      <dsp:nvSpPr>
        <dsp:cNvPr id="0" name=""/>
        <dsp:cNvSpPr/>
      </dsp:nvSpPr>
      <dsp:spPr>
        <a:xfrm>
          <a:off x="2522357" y="340148"/>
          <a:ext cx="1144656" cy="763486"/>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marL="0" lvl="0" indent="0" algn="l" defTabSz="577850">
            <a:lnSpc>
              <a:spcPct val="90000"/>
            </a:lnSpc>
            <a:spcBef>
              <a:spcPct val="0"/>
            </a:spcBef>
            <a:spcAft>
              <a:spcPct val="35000"/>
            </a:spcAft>
            <a:buNone/>
          </a:pPr>
          <a:r>
            <a:rPr lang="en-US" sz="1300" kern="1200" dirty="0"/>
            <a:t>Task description</a:t>
          </a:r>
        </a:p>
      </dsp:txBody>
      <dsp:txXfrm>
        <a:off x="2705502" y="340148"/>
        <a:ext cx="961511" cy="763486"/>
      </dsp:txXfrm>
    </dsp:sp>
    <dsp:sp modelId="{614EBA0E-D12B-447E-B378-B0FA2DEBEA2F}">
      <dsp:nvSpPr>
        <dsp:cNvPr id="0" name=""/>
        <dsp:cNvSpPr/>
      </dsp:nvSpPr>
      <dsp:spPr>
        <a:xfrm>
          <a:off x="2522357" y="1103634"/>
          <a:ext cx="1144656" cy="763486"/>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marL="0" lvl="0" indent="0" algn="l" defTabSz="577850">
            <a:lnSpc>
              <a:spcPct val="90000"/>
            </a:lnSpc>
            <a:spcBef>
              <a:spcPct val="0"/>
            </a:spcBef>
            <a:spcAft>
              <a:spcPct val="35000"/>
            </a:spcAft>
            <a:buNone/>
          </a:pPr>
          <a:r>
            <a:rPr lang="en-US" sz="1300" kern="1200" dirty="0"/>
            <a:t>Task description</a:t>
          </a:r>
        </a:p>
      </dsp:txBody>
      <dsp:txXfrm>
        <a:off x="2705502" y="1103634"/>
        <a:ext cx="961511" cy="763486"/>
      </dsp:txXfrm>
    </dsp:sp>
    <dsp:sp modelId="{68509703-D239-4E1B-8CF0-EF08079E1226}">
      <dsp:nvSpPr>
        <dsp:cNvPr id="0" name=""/>
        <dsp:cNvSpPr/>
      </dsp:nvSpPr>
      <dsp:spPr>
        <a:xfrm>
          <a:off x="2522357" y="1867120"/>
          <a:ext cx="1144656" cy="763486"/>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marL="0" lvl="0" indent="0" algn="l" defTabSz="577850">
            <a:lnSpc>
              <a:spcPct val="90000"/>
            </a:lnSpc>
            <a:spcBef>
              <a:spcPct val="0"/>
            </a:spcBef>
            <a:spcAft>
              <a:spcPct val="35000"/>
            </a:spcAft>
            <a:buNone/>
          </a:pPr>
          <a:r>
            <a:rPr lang="en-US" sz="1300" kern="1200" dirty="0"/>
            <a:t>Task description</a:t>
          </a:r>
        </a:p>
      </dsp:txBody>
      <dsp:txXfrm>
        <a:off x="2705502" y="1867120"/>
        <a:ext cx="961511" cy="763486"/>
      </dsp:txXfrm>
    </dsp:sp>
    <dsp:sp modelId="{FD776C1E-557E-4553-9447-49B69EEC7907}">
      <dsp:nvSpPr>
        <dsp:cNvPr id="0" name=""/>
        <dsp:cNvSpPr/>
      </dsp:nvSpPr>
      <dsp:spPr>
        <a:xfrm>
          <a:off x="1911873" y="34906"/>
          <a:ext cx="763104" cy="763104"/>
        </a:xfrm>
        <a:prstGeom prst="ellipse">
          <a:avLst/>
        </a:prstGeom>
        <a:gradFill rotWithShape="0">
          <a:gsLst>
            <a:gs pos="0">
              <a:schemeClr val="accent1">
                <a:hueOff val="0"/>
                <a:satOff val="0"/>
                <a:lumOff val="0"/>
                <a:alphaOff val="0"/>
                <a:shade val="100000"/>
                <a:satMod val="137000"/>
              </a:schemeClr>
            </a:gs>
            <a:gs pos="71000">
              <a:schemeClr val="accent1">
                <a:hueOff val="0"/>
                <a:satOff val="0"/>
                <a:lumOff val="0"/>
                <a:alphaOff val="0"/>
                <a:shade val="98000"/>
                <a:satMod val="137000"/>
              </a:schemeClr>
            </a:gs>
            <a:gs pos="100000">
              <a:schemeClr val="accent1">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dirty="0"/>
            <a:t>Step 2 Title</a:t>
          </a:r>
        </a:p>
      </dsp:txBody>
      <dsp:txXfrm>
        <a:off x="2023627" y="146660"/>
        <a:ext cx="539596" cy="539596"/>
      </dsp:txXfrm>
    </dsp:sp>
    <dsp:sp modelId="{AD2806AC-6A03-4F05-9F4D-F72EA0E56FBF}">
      <dsp:nvSpPr>
        <dsp:cNvPr id="0" name=""/>
        <dsp:cNvSpPr/>
      </dsp:nvSpPr>
      <dsp:spPr>
        <a:xfrm>
          <a:off x="4430119" y="340148"/>
          <a:ext cx="1144656" cy="763486"/>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marL="0" lvl="0" indent="0" algn="l" defTabSz="577850">
            <a:lnSpc>
              <a:spcPct val="90000"/>
            </a:lnSpc>
            <a:spcBef>
              <a:spcPct val="0"/>
            </a:spcBef>
            <a:spcAft>
              <a:spcPct val="35000"/>
            </a:spcAft>
            <a:buNone/>
          </a:pPr>
          <a:r>
            <a:rPr lang="en-US" sz="1300" kern="1200" dirty="0"/>
            <a:t>Task description</a:t>
          </a:r>
        </a:p>
      </dsp:txBody>
      <dsp:txXfrm>
        <a:off x="4613264" y="340148"/>
        <a:ext cx="961511" cy="763486"/>
      </dsp:txXfrm>
    </dsp:sp>
    <dsp:sp modelId="{5314AADB-0AD3-4BAE-9F15-B0FE4F44C802}">
      <dsp:nvSpPr>
        <dsp:cNvPr id="0" name=""/>
        <dsp:cNvSpPr/>
      </dsp:nvSpPr>
      <dsp:spPr>
        <a:xfrm>
          <a:off x="4430119" y="1103634"/>
          <a:ext cx="1144656" cy="763486"/>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marL="0" lvl="0" indent="0" algn="l" defTabSz="577850">
            <a:lnSpc>
              <a:spcPct val="90000"/>
            </a:lnSpc>
            <a:spcBef>
              <a:spcPct val="0"/>
            </a:spcBef>
            <a:spcAft>
              <a:spcPct val="35000"/>
            </a:spcAft>
            <a:buNone/>
          </a:pPr>
          <a:r>
            <a:rPr lang="en-US" sz="1300" kern="1200" dirty="0"/>
            <a:t>Task description</a:t>
          </a:r>
        </a:p>
      </dsp:txBody>
      <dsp:txXfrm>
        <a:off x="4613264" y="1103634"/>
        <a:ext cx="961511" cy="763486"/>
      </dsp:txXfrm>
    </dsp:sp>
    <dsp:sp modelId="{89E6DA6E-7A23-44BD-8A99-378091FF741D}">
      <dsp:nvSpPr>
        <dsp:cNvPr id="0" name=""/>
        <dsp:cNvSpPr/>
      </dsp:nvSpPr>
      <dsp:spPr>
        <a:xfrm>
          <a:off x="3819635" y="34906"/>
          <a:ext cx="763104" cy="763104"/>
        </a:xfrm>
        <a:prstGeom prst="ellipse">
          <a:avLst/>
        </a:prstGeom>
        <a:gradFill rotWithShape="0">
          <a:gsLst>
            <a:gs pos="0">
              <a:schemeClr val="accent1">
                <a:hueOff val="0"/>
                <a:satOff val="0"/>
                <a:lumOff val="0"/>
                <a:alphaOff val="0"/>
                <a:shade val="100000"/>
                <a:satMod val="137000"/>
              </a:schemeClr>
            </a:gs>
            <a:gs pos="71000">
              <a:schemeClr val="accent1">
                <a:hueOff val="0"/>
                <a:satOff val="0"/>
                <a:lumOff val="0"/>
                <a:alphaOff val="0"/>
                <a:shade val="98000"/>
                <a:satMod val="137000"/>
              </a:schemeClr>
            </a:gs>
            <a:gs pos="100000">
              <a:schemeClr val="accent1">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dirty="0"/>
            <a:t>Step 3 Title</a:t>
          </a:r>
        </a:p>
      </dsp:txBody>
      <dsp:txXfrm>
        <a:off x="3931389" y="146660"/>
        <a:ext cx="539596" cy="539596"/>
      </dsp:txXfrm>
    </dsp:sp>
    <dsp:sp modelId="{402C2C77-A32C-4D99-9940-12535E1181F2}">
      <dsp:nvSpPr>
        <dsp:cNvPr id="0" name=""/>
        <dsp:cNvSpPr/>
      </dsp:nvSpPr>
      <dsp:spPr>
        <a:xfrm>
          <a:off x="6337880" y="340148"/>
          <a:ext cx="1144656" cy="763486"/>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marL="0" lvl="0" indent="0" algn="l" defTabSz="577850">
            <a:lnSpc>
              <a:spcPct val="90000"/>
            </a:lnSpc>
            <a:spcBef>
              <a:spcPct val="0"/>
            </a:spcBef>
            <a:spcAft>
              <a:spcPct val="35000"/>
            </a:spcAft>
            <a:buNone/>
          </a:pPr>
          <a:r>
            <a:rPr lang="en-US" sz="1300" kern="1200" dirty="0"/>
            <a:t>Task description</a:t>
          </a:r>
        </a:p>
      </dsp:txBody>
      <dsp:txXfrm>
        <a:off x="6521025" y="340148"/>
        <a:ext cx="961511" cy="763486"/>
      </dsp:txXfrm>
    </dsp:sp>
    <dsp:sp modelId="{3086D0BF-AAD1-4310-88ED-4D81A687BD50}">
      <dsp:nvSpPr>
        <dsp:cNvPr id="0" name=""/>
        <dsp:cNvSpPr/>
      </dsp:nvSpPr>
      <dsp:spPr>
        <a:xfrm>
          <a:off x="6337880" y="1103634"/>
          <a:ext cx="1144656" cy="763486"/>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marL="0" lvl="0" indent="0" algn="l" defTabSz="577850">
            <a:lnSpc>
              <a:spcPct val="90000"/>
            </a:lnSpc>
            <a:spcBef>
              <a:spcPct val="0"/>
            </a:spcBef>
            <a:spcAft>
              <a:spcPct val="35000"/>
            </a:spcAft>
            <a:buNone/>
          </a:pPr>
          <a:r>
            <a:rPr lang="en-US" sz="1300" kern="1200" dirty="0"/>
            <a:t>Task description</a:t>
          </a:r>
        </a:p>
      </dsp:txBody>
      <dsp:txXfrm>
        <a:off x="6521025" y="1103634"/>
        <a:ext cx="961511" cy="763486"/>
      </dsp:txXfrm>
    </dsp:sp>
    <dsp:sp modelId="{7453D9C8-CD6E-4AA4-8A19-7F6F667528F0}">
      <dsp:nvSpPr>
        <dsp:cNvPr id="0" name=""/>
        <dsp:cNvSpPr/>
      </dsp:nvSpPr>
      <dsp:spPr>
        <a:xfrm>
          <a:off x="5727396" y="34906"/>
          <a:ext cx="763104" cy="763104"/>
        </a:xfrm>
        <a:prstGeom prst="ellipse">
          <a:avLst/>
        </a:prstGeom>
        <a:gradFill rotWithShape="0">
          <a:gsLst>
            <a:gs pos="0">
              <a:schemeClr val="accent1">
                <a:hueOff val="0"/>
                <a:satOff val="0"/>
                <a:lumOff val="0"/>
                <a:alphaOff val="0"/>
                <a:shade val="100000"/>
                <a:satMod val="137000"/>
              </a:schemeClr>
            </a:gs>
            <a:gs pos="71000">
              <a:schemeClr val="accent1">
                <a:hueOff val="0"/>
                <a:satOff val="0"/>
                <a:lumOff val="0"/>
                <a:alphaOff val="0"/>
                <a:shade val="98000"/>
                <a:satMod val="137000"/>
              </a:schemeClr>
            </a:gs>
            <a:gs pos="100000">
              <a:schemeClr val="accent1">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dirty="0"/>
            <a:t>Step 4 Title</a:t>
          </a:r>
        </a:p>
      </dsp:txBody>
      <dsp:txXfrm>
        <a:off x="5839150" y="146660"/>
        <a:ext cx="539596" cy="539596"/>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CEAAF3-9831-450B-8D59-2C09DB96C8FC}" type="datetimeFigureOut">
              <a:rPr lang="en-US"/>
              <a:t>9/25/18</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834459-7356-44BF-850D-8B30C4FB3B6B}" type="slidenum">
              <a:rPr/>
              <a:t>‹#›</a:t>
            </a:fld>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0CD79-FC16-4410-AB61-17F26E6D3BC8}" type="datetimeFigureOut">
              <a:rPr lang="en-US"/>
              <a:t>9/25/18</a:t>
            </a:fld>
            <a:endParaRP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37BE-C303-496D-B5CD-85F2937540FC}" type="slidenum">
              <a:rPr/>
              <a:t>‹#›</a:t>
            </a:fld>
            <a:endParaRPr/>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gerontology.usc.edu/resources/infographics/americans-are-living-longer/"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dirty="0">
                <a:latin typeface="Arial" pitchFamily="34" charset="0"/>
                <a:cs typeface="Arial" pitchFamily="34" charset="0"/>
              </a:rPr>
              <a:t>Audio: This is a small sample of one of our courses. The left mouse click will advance you to the next screen.</a:t>
            </a:r>
          </a:p>
        </p:txBody>
      </p:sp>
      <p:sp>
        <p:nvSpPr>
          <p:cNvPr id="4" name="Slide Number Placeholder 3"/>
          <p:cNvSpPr>
            <a:spLocks noGrp="1"/>
          </p:cNvSpPr>
          <p:nvPr>
            <p:ph type="sldNum" sz="quarter" idx="10"/>
          </p:nvPr>
        </p:nvSpPr>
        <p:spPr/>
        <p:txBody>
          <a:bodyPr/>
          <a:lstStyle/>
          <a:p>
            <a:fld id="{0A3C37BE-C303-496D-B5CD-85F2937540FC}" type="slidenum">
              <a:rPr lang="en-US" smtClean="0"/>
              <a:t>1</a:t>
            </a:fld>
            <a:endParaRPr lang="en-US"/>
          </a:p>
        </p:txBody>
      </p:sp>
    </p:spTree>
    <p:extLst>
      <p:ext uri="{BB962C8B-B14F-4D97-AF65-F5344CB8AC3E}">
        <p14:creationId xmlns:p14="http://schemas.microsoft.com/office/powerpoint/2010/main" val="2406150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preparing for retirement, it is important to consider inflation, which diminishes the dollar’s purchasing power over long periods of time. The rate of inflation can be calculated using the Rule of 72. </a:t>
            </a:r>
          </a:p>
          <a:p>
            <a:endParaRPr lang="en-US" baseline="0" dirty="0"/>
          </a:p>
          <a:p>
            <a:endParaRPr lang="en-US" baseline="0" dirty="0"/>
          </a:p>
          <a:p>
            <a:endParaRPr lang="en-US" baseline="0" dirty="0"/>
          </a:p>
          <a:p>
            <a:r>
              <a:rPr lang="en-US" baseline="0" dirty="0"/>
              <a:t>Calculated example: Let’s say we have an insured, age 25 with $50,000 of life insurance coverage. Using the Rule of 72 and a conservative 3% inflation, the coverage would have to double by age 49 (i.e., 24 years). And double again by age 73 to maintain its original purchasing power—not to mention the standard of living. </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t>10</a:t>
            </a:fld>
            <a:endParaRPr lang="en-US"/>
          </a:p>
        </p:txBody>
      </p:sp>
    </p:spTree>
    <p:extLst>
      <p:ext uri="{BB962C8B-B14F-4D97-AF65-F5344CB8AC3E}">
        <p14:creationId xmlns:p14="http://schemas.microsoft.com/office/powerpoint/2010/main" val="3063947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Life insurance and annuities are practical solutions to meet the needs of dying too soon or, being blessed with, living too long. They can provide cash in the event of an unexpected death or lifetime incomes so that your clients can be comfortable as they age.</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11</a:t>
            </a:fld>
            <a:endParaRPr lang="en-US"/>
          </a:p>
        </p:txBody>
      </p:sp>
    </p:spTree>
    <p:extLst>
      <p:ext uri="{BB962C8B-B14F-4D97-AF65-F5344CB8AC3E}">
        <p14:creationId xmlns:p14="http://schemas.microsoft.com/office/powerpoint/2010/main" val="1986584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 Disability Income</a:t>
            </a:r>
            <a:r>
              <a:rPr lang="en-US" baseline="0" dirty="0"/>
              <a:t> Insurance can enable a family to maintain a similar lifestyle that they had prior to the disability.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If your customer was to become disabled and was unable to work for an extended period of time, how would the family manage the loss of income and, potentially, additional medical expenses? These are the challenges a family faces when an income earner becomes disabled.</a:t>
            </a:r>
          </a:p>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t>12</a:t>
            </a:fld>
            <a:endParaRPr lang="en-US"/>
          </a:p>
        </p:txBody>
      </p:sp>
    </p:spTree>
    <p:extLst>
      <p:ext uri="{BB962C8B-B14F-4D97-AF65-F5344CB8AC3E}">
        <p14:creationId xmlns:p14="http://schemas.microsoft.com/office/powerpoint/2010/main" val="1064157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Audio: Unlike,</a:t>
            </a:r>
            <a:r>
              <a:rPr lang="en-US" baseline="0" dirty="0"/>
              <a:t> property and casualty insurance that protects tangible properties; life insurance, annuities and disability income products are intangible policies that will provide future benefits; therefore, they are rarely purchased without YOU, the producer, assessing the prospect’s need and demonstrating how provider’s policy can meet the need.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 is another interactive activity that is not active in this sample, but the learner would select the 3 Ps to learn more about each of them. </a:t>
            </a:r>
            <a:endParaRPr lang="en-US" dirty="0"/>
          </a:p>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t>13</a:t>
            </a:fld>
            <a:endParaRPr lang="en-US"/>
          </a:p>
        </p:txBody>
      </p:sp>
    </p:spTree>
    <p:extLst>
      <p:ext uri="{BB962C8B-B14F-4D97-AF65-F5344CB8AC3E}">
        <p14:creationId xmlns:p14="http://schemas.microsoft.com/office/powerpoint/2010/main" val="2229450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completed the sample module. Next, I’ll explain additional </a:t>
            </a:r>
            <a:r>
              <a:rPr lang="en-US" dirty="0" err="1"/>
              <a:t>featues</a:t>
            </a:r>
            <a:r>
              <a:rPr lang="en-US" dirty="0"/>
              <a:t> that could be added to your course. </a:t>
            </a:r>
          </a:p>
        </p:txBody>
      </p:sp>
      <p:sp>
        <p:nvSpPr>
          <p:cNvPr id="4" name="Slide Number Placeholder 3"/>
          <p:cNvSpPr>
            <a:spLocks noGrp="1"/>
          </p:cNvSpPr>
          <p:nvPr>
            <p:ph type="sldNum" sz="quarter" idx="5"/>
          </p:nvPr>
        </p:nvSpPr>
        <p:spPr/>
        <p:txBody>
          <a:bodyPr/>
          <a:lstStyle/>
          <a:p>
            <a:fld id="{0A3C37BE-C303-496D-B5CD-85F2937540FC}" type="slidenum">
              <a:rPr lang="en-US" smtClean="0"/>
              <a:t>14</a:t>
            </a:fld>
            <a:endParaRPr lang="en-US"/>
          </a:p>
        </p:txBody>
      </p:sp>
    </p:spTree>
    <p:extLst>
      <p:ext uri="{BB962C8B-B14F-4D97-AF65-F5344CB8AC3E}">
        <p14:creationId xmlns:p14="http://schemas.microsoft.com/office/powerpoint/2010/main" val="481834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integrate testing to meet the requirements of your organization or </a:t>
            </a:r>
            <a:r>
              <a:rPr lang="en-US" sz="1200" b="0" i="0" kern="1200" dirty="0">
                <a:solidFill>
                  <a:schemeClr val="tx1"/>
                </a:solidFill>
                <a:effectLst/>
                <a:latin typeface="+mn-lt"/>
                <a:ea typeface="+mn-ea"/>
                <a:cs typeface="+mn-cs"/>
              </a:rPr>
              <a:t>(NASBA) if your course requires CPE credits.</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t>15</a:t>
            </a:fld>
            <a:endParaRPr lang="en-US"/>
          </a:p>
        </p:txBody>
      </p:sp>
    </p:spTree>
    <p:extLst>
      <p:ext uri="{BB962C8B-B14F-4D97-AF65-F5344CB8AC3E}">
        <p14:creationId xmlns:p14="http://schemas.microsoft.com/office/powerpoint/2010/main" val="2226931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sample question. If required, we are also able to provide an LMS to keep track of your learners scores and progress.</a:t>
            </a:r>
          </a:p>
          <a:p>
            <a:endParaRPr lang="en-US" dirty="0"/>
          </a:p>
          <a:p>
            <a:r>
              <a:rPr lang="en-US" dirty="0"/>
              <a:t>This concludes the sample course. Please connect with your consultant if you would like to see additional samples.</a:t>
            </a:r>
          </a:p>
          <a:p>
            <a:endParaRPr lang="en-US" dirty="0"/>
          </a:p>
          <a:p>
            <a:r>
              <a:rPr lang="en-US" dirty="0"/>
              <a:t>Thank you!</a:t>
            </a:r>
          </a:p>
        </p:txBody>
      </p:sp>
      <p:sp>
        <p:nvSpPr>
          <p:cNvPr id="4" name="Slide Number Placeholder 3"/>
          <p:cNvSpPr>
            <a:spLocks noGrp="1"/>
          </p:cNvSpPr>
          <p:nvPr>
            <p:ph type="sldNum" sz="quarter" idx="5"/>
          </p:nvPr>
        </p:nvSpPr>
        <p:spPr/>
        <p:txBody>
          <a:bodyPr/>
          <a:lstStyle/>
          <a:p>
            <a:fld id="{0A3C37BE-C303-496D-B5CD-85F2937540FC}" type="slidenum">
              <a:rPr lang="en-US" smtClean="0"/>
              <a:t>16</a:t>
            </a:fld>
            <a:endParaRPr lang="en-US"/>
          </a:p>
        </p:txBody>
      </p:sp>
    </p:spTree>
    <p:extLst>
      <p:ext uri="{BB962C8B-B14F-4D97-AF65-F5344CB8AC3E}">
        <p14:creationId xmlns:p14="http://schemas.microsoft.com/office/powerpoint/2010/main" val="294596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a:t>
            </a:r>
            <a:r>
              <a:rPr lang="en-US" baseline="0" dirty="0"/>
              <a:t> Fact-Finding content from Opus course</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t>17</a:t>
            </a:fld>
            <a:endParaRPr lang="en-US"/>
          </a:p>
        </p:txBody>
      </p:sp>
    </p:spTree>
    <p:extLst>
      <p:ext uri="{BB962C8B-B14F-4D97-AF65-F5344CB8AC3E}">
        <p14:creationId xmlns:p14="http://schemas.microsoft.com/office/powerpoint/2010/main" val="375254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Licensee</a:t>
            </a:r>
          </a:p>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t>38</a:t>
            </a:fld>
            <a:endParaRPr lang="en-US"/>
          </a:p>
        </p:txBody>
      </p:sp>
    </p:spTree>
    <p:extLst>
      <p:ext uri="{BB962C8B-B14F-4D97-AF65-F5344CB8AC3E}">
        <p14:creationId xmlns:p14="http://schemas.microsoft.com/office/powerpoint/2010/main" val="2319868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This course is for new agents and it explains how to sell life insurance. Read the objectives before continuing. </a:t>
            </a:r>
          </a:p>
        </p:txBody>
      </p:sp>
      <p:sp>
        <p:nvSpPr>
          <p:cNvPr id="4" name="Slide Number Placeholder 3"/>
          <p:cNvSpPr>
            <a:spLocks noGrp="1"/>
          </p:cNvSpPr>
          <p:nvPr>
            <p:ph type="sldNum" sz="quarter" idx="10"/>
          </p:nvPr>
        </p:nvSpPr>
        <p:spPr/>
        <p:txBody>
          <a:bodyPr/>
          <a:lstStyle/>
          <a:p>
            <a:fld id="{0A3C37BE-C303-496D-B5CD-85F2937540FC}" type="slidenum">
              <a:rPr lang="en-US" smtClean="0"/>
              <a:t>2</a:t>
            </a:fld>
            <a:endParaRPr lang="en-US"/>
          </a:p>
        </p:txBody>
      </p:sp>
    </p:spTree>
    <p:extLst>
      <p:ext uri="{BB962C8B-B14F-4D97-AF65-F5344CB8AC3E}">
        <p14:creationId xmlns:p14="http://schemas.microsoft.com/office/powerpoint/2010/main" val="3201522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4 modules: life insurance and the producer, how to make client presentations, conduct a needs analysis and prepare you for success.</a:t>
            </a:r>
          </a:p>
          <a:p>
            <a:endParaRPr lang="en-US" dirty="0"/>
          </a:p>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t>3</a:t>
            </a:fld>
            <a:endParaRPr lang="en-US"/>
          </a:p>
        </p:txBody>
      </p:sp>
    </p:spTree>
    <p:extLst>
      <p:ext uri="{BB962C8B-B14F-4D97-AF65-F5344CB8AC3E}">
        <p14:creationId xmlns:p14="http://schemas.microsoft.com/office/powerpoint/2010/main" val="1852291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the first module.</a:t>
            </a:r>
          </a:p>
        </p:txBody>
      </p:sp>
      <p:sp>
        <p:nvSpPr>
          <p:cNvPr id="4" name="Slide Number Placeholder 3"/>
          <p:cNvSpPr>
            <a:spLocks noGrp="1"/>
          </p:cNvSpPr>
          <p:nvPr>
            <p:ph type="sldNum" sz="quarter" idx="5"/>
          </p:nvPr>
        </p:nvSpPr>
        <p:spPr/>
        <p:txBody>
          <a:bodyPr/>
          <a:lstStyle/>
          <a:p>
            <a:fld id="{0A3C37BE-C303-496D-B5CD-85F2937540FC}" type="slidenum">
              <a:rPr lang="en-US" smtClean="0"/>
              <a:t>4</a:t>
            </a:fld>
            <a:endParaRPr lang="en-US"/>
          </a:p>
        </p:txBody>
      </p:sp>
    </p:spTree>
    <p:extLst>
      <p:ext uri="{BB962C8B-B14F-4D97-AF65-F5344CB8AC3E}">
        <p14:creationId xmlns:p14="http://schemas.microsoft.com/office/powerpoint/2010/main" val="2296988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a:t>
            </a:r>
          </a:p>
          <a:p>
            <a:r>
              <a:rPr lang="en-US" dirty="0"/>
              <a:t>As an insurance producer, you will often carry a dual message to your clients. By conducting a thorough needs analysis, you will be able to identify the life insurance products that can make your clients lives more secure. However, you might also call attention to those areas where they are not secure.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Ultimately, the better your product knowledge and sales presentation skills, the more value you will add to your clients, and this course prepares you for both.</a:t>
            </a:r>
          </a:p>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t>5</a:t>
            </a:fld>
            <a:endParaRPr lang="en-US"/>
          </a:p>
        </p:txBody>
      </p:sp>
    </p:spTree>
    <p:extLst>
      <p:ext uri="{BB962C8B-B14F-4D97-AF65-F5344CB8AC3E}">
        <p14:creationId xmlns:p14="http://schemas.microsoft.com/office/powerpoint/2010/main" val="712262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Video:: </a:t>
            </a:r>
            <a:r>
              <a:rPr lang="en-US" sz="1200" kern="1200" dirty="0">
                <a:solidFill>
                  <a:schemeClr val="tx1"/>
                </a:solidFill>
                <a:latin typeface="+mn-lt"/>
                <a:ea typeface="+mn-ea"/>
                <a:cs typeface="+mn-cs"/>
              </a:rPr>
              <a:t>While your client's needs will differ, everyone is expected</a:t>
            </a:r>
            <a:r>
              <a:rPr lang="en-US" sz="1200" kern="1200" baseline="0" dirty="0">
                <a:solidFill>
                  <a:schemeClr val="tx1"/>
                </a:solidFill>
                <a:latin typeface="+mn-lt"/>
                <a:ea typeface="+mn-ea"/>
                <a:cs typeface="+mn-cs"/>
              </a:rPr>
              <a:t> to have </a:t>
            </a:r>
            <a:r>
              <a:rPr lang="en-US" sz="1200" kern="1200" dirty="0">
                <a:solidFill>
                  <a:schemeClr val="tx1"/>
                </a:solidFill>
                <a:latin typeface="+mn-lt"/>
                <a:ea typeface="+mn-ea"/>
                <a:cs typeface="+mn-cs"/>
              </a:rPr>
              <a:t>either a family, home, business or someone desiring to go to college. Life insurance can be used to meet all of these needs. </a:t>
            </a:r>
          </a:p>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t>6</a:t>
            </a:fld>
            <a:endParaRPr lang="en-US"/>
          </a:p>
        </p:txBody>
      </p:sp>
    </p:spTree>
    <p:extLst>
      <p:ext uri="{BB962C8B-B14F-4D97-AF65-F5344CB8AC3E}">
        <p14:creationId xmlns:p14="http://schemas.microsoft.com/office/powerpoint/2010/main" val="744951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one of the interactive tools we utilize. In the full-version of the course, learners will learn more by exploring the different segments of the diagram. </a:t>
            </a:r>
          </a:p>
        </p:txBody>
      </p:sp>
      <p:sp>
        <p:nvSpPr>
          <p:cNvPr id="4" name="Slide Number Placeholder 3"/>
          <p:cNvSpPr>
            <a:spLocks noGrp="1"/>
          </p:cNvSpPr>
          <p:nvPr>
            <p:ph type="sldNum" sz="quarter" idx="10"/>
          </p:nvPr>
        </p:nvSpPr>
        <p:spPr/>
        <p:txBody>
          <a:bodyPr/>
          <a:lstStyle/>
          <a:p>
            <a:fld id="{0A3C37BE-C303-496D-B5CD-85F2937540FC}" type="slidenum">
              <a:rPr lang="en-US" smtClean="0"/>
              <a:t>7</a:t>
            </a:fld>
            <a:endParaRPr lang="en-US"/>
          </a:p>
        </p:txBody>
      </p:sp>
    </p:spTree>
    <p:extLst>
      <p:ext uri="{BB962C8B-B14F-4D97-AF65-F5344CB8AC3E}">
        <p14:creationId xmlns:p14="http://schemas.microsoft.com/office/powerpoint/2010/main" val="1153393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 (edited/ready)</a:t>
            </a:r>
          </a:p>
          <a:p>
            <a:r>
              <a:rPr lang="en-US" sz="1200" kern="1200" dirty="0">
                <a:solidFill>
                  <a:schemeClr val="tx1"/>
                </a:solidFill>
                <a:latin typeface="+mn-lt"/>
                <a:ea typeface="+mn-ea"/>
                <a:cs typeface="+mn-cs"/>
              </a:rPr>
              <a:t>Synch pics with 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t>
            </a:r>
            <a:r>
              <a:rPr lang="en-US" dirty="0"/>
              <a:t>Whether your loved one </a:t>
            </a:r>
            <a:r>
              <a:rPr lang="en-US" b="1" dirty="0"/>
              <a:t>died too soon</a:t>
            </a:r>
            <a:r>
              <a:rPr lang="en-US" dirty="0"/>
              <a:t>, was blessed with a </a:t>
            </a:r>
            <a:r>
              <a:rPr lang="en-US" b="1" dirty="0"/>
              <a:t>longer life than expected</a:t>
            </a:r>
            <a:r>
              <a:rPr lang="en-US" dirty="0"/>
              <a:t>, or </a:t>
            </a:r>
            <a:r>
              <a:rPr lang="en-US" b="1" dirty="0"/>
              <a:t>become disabled</a:t>
            </a:r>
            <a:r>
              <a:rPr lang="en-US" dirty="0"/>
              <a:t>, life insurance can guarantee the financial security a family needs if something happened to the primary income earner.</a:t>
            </a:r>
          </a:p>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t>8</a:t>
            </a:fld>
            <a:endParaRPr lang="en-US"/>
          </a:p>
        </p:txBody>
      </p:sp>
    </p:spTree>
    <p:extLst>
      <p:ext uri="{BB962C8B-B14F-4D97-AF65-F5344CB8AC3E}">
        <p14:creationId xmlns:p14="http://schemas.microsoft.com/office/powerpoint/2010/main" val="3302005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live longer, often our earnings do not and, in retirement, they are much less and do not allow us to maintain the same lifestyle. Ultimately, while it is a blessing to have longer life, the downside is that most of us are not adequately prepared for retirement.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not record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according to the </a:t>
            </a:r>
            <a:r>
              <a:rPr lang="en-US" dirty="0">
                <a:hlinkClick r:id="rId3"/>
              </a:rPr>
              <a:t>USC Leonard Davis, School of Gerontology</a:t>
            </a:r>
            <a:r>
              <a:rPr lang="en-US" dirty="0"/>
              <a:t> (accessed March 24, 2018). Americans are today enjoying higher life expectancy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t>9</a:t>
            </a:fld>
            <a:endParaRPr lang="en-US"/>
          </a:p>
        </p:txBody>
      </p:sp>
    </p:spTree>
    <p:extLst>
      <p:ext uri="{BB962C8B-B14F-4D97-AF65-F5344CB8AC3E}">
        <p14:creationId xmlns:p14="http://schemas.microsoft.com/office/powerpoint/2010/main" val="287114812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9144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pic>
        <p:nvPicPr>
          <p:cNvPr id="11" name="Picture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993334" y="0"/>
            <a:ext cx="1310643" cy="2292094"/>
          </a:xfrm>
          <a:prstGeom prst="rect">
            <a:avLst/>
          </a:prstGeom>
        </p:spPr>
      </p:pic>
      <p:sp>
        <p:nvSpPr>
          <p:cNvPr id="2" name="Title 1"/>
          <p:cNvSpPr>
            <a:spLocks noGrp="1"/>
          </p:cNvSpPr>
          <p:nvPr>
            <p:ph type="ctrTitle"/>
          </p:nvPr>
        </p:nvSpPr>
        <p:spPr>
          <a:xfrm>
            <a:off x="828675" y="2292095"/>
            <a:ext cx="7572375" cy="2219691"/>
          </a:xfrm>
        </p:spPr>
        <p:txBody>
          <a:bodyPr anchor="ctr">
            <a:normAutofit/>
          </a:bodyPr>
          <a:lstStyle>
            <a:lvl1pPr algn="l">
              <a:defRPr sz="3300" cap="all" baseline="0"/>
            </a:lvl1pPr>
          </a:lstStyle>
          <a:p>
            <a:r>
              <a:rPr lang="en-US"/>
              <a:t>Click to edit Master title style</a:t>
            </a:r>
            <a:endParaRPr/>
          </a:p>
        </p:txBody>
      </p:sp>
      <p:sp>
        <p:nvSpPr>
          <p:cNvPr id="3" name="Subtitle 2"/>
          <p:cNvSpPr>
            <a:spLocks noGrp="1"/>
          </p:cNvSpPr>
          <p:nvPr>
            <p:ph type="subTitle" idx="1"/>
          </p:nvPr>
        </p:nvSpPr>
        <p:spPr>
          <a:xfrm>
            <a:off x="828674" y="4511785"/>
            <a:ext cx="7572376" cy="955565"/>
          </a:xfrm>
        </p:spPr>
        <p:txBody>
          <a:bodyPr>
            <a:normAutofit/>
          </a:bodyPr>
          <a:lstStyle>
            <a:lvl1pPr marL="0" indent="0" algn="l">
              <a:spcBef>
                <a:spcPts val="0"/>
              </a:spcBef>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a:p>
        </p:txBody>
      </p:sp>
      <p:sp>
        <p:nvSpPr>
          <p:cNvPr id="7" name="Rectangle 6"/>
          <p:cNvSpPr/>
          <p:nvPr/>
        </p:nvSpPr>
        <p:spPr>
          <a:xfrm>
            <a:off x="0" y="5778124"/>
            <a:ext cx="9144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4" name="Date Placeholder 3"/>
          <p:cNvSpPr>
            <a:spLocks noGrp="1"/>
          </p:cNvSpPr>
          <p:nvPr>
            <p:ph type="dt" sz="half" idx="10"/>
          </p:nvPr>
        </p:nvSpPr>
        <p:spPr/>
        <p:txBody>
          <a:bodyPr/>
          <a:lstStyle>
            <a:lvl1pPr>
              <a:defRPr baseline="0">
                <a:solidFill>
                  <a:schemeClr val="tx1">
                    <a:lumMod val="20000"/>
                    <a:lumOff val="80000"/>
                  </a:schemeClr>
                </a:solidFill>
              </a:defRPr>
            </a:lvl1pPr>
          </a:lstStyle>
          <a:p>
            <a:fld id="{402B9795-92DC-40DC-A1CA-9A4B349D7824}" type="datetimeFigureOut">
              <a:rPr lang="en-US" smtClean="0"/>
              <a:pPr/>
              <a:t>9/25/18</a:t>
            </a:fld>
            <a:endParaRPr lang="en-US" dirty="0"/>
          </a:p>
        </p:txBody>
      </p:sp>
      <p:sp>
        <p:nvSpPr>
          <p:cNvPr id="5" name="Footer Placeholder 4"/>
          <p:cNvSpPr>
            <a:spLocks noGrp="1"/>
          </p:cNvSpPr>
          <p:nvPr>
            <p:ph type="ftr" sz="quarter" idx="11"/>
          </p:nvPr>
        </p:nvSpPr>
        <p:spPr/>
        <p:txBody>
          <a:bodyPr/>
          <a:lstStyle>
            <a:lvl1pPr>
              <a:defRPr baseline="0">
                <a:solidFill>
                  <a:schemeClr val="tx1">
                    <a:lumMod val="20000"/>
                    <a:lumOff val="80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baseline="0">
                <a:solidFill>
                  <a:schemeClr val="tx1">
                    <a:lumMod val="20000"/>
                    <a:lumOff val="80000"/>
                  </a:schemeClr>
                </a:solidFill>
              </a:defRPr>
            </a:lvl1pPr>
          </a:lstStyle>
          <a:p>
            <a:fld id="{0FF54DE5-C571-48E8-A5BC-B369434E2F44}" type="slidenum">
              <a:rPr lang="en-US" smtClean="0"/>
              <a:pPr/>
              <a:t>‹#›</a:t>
            </a:fld>
            <a:endParaRPr lang="en-US"/>
          </a:p>
        </p:txBody>
      </p:sp>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2400"/>
            </a:lvl1pPr>
          </a:lstStyle>
          <a:p>
            <a:r>
              <a:rPr lang="en-US"/>
              <a:t>Click to edit Master title style</a:t>
            </a:r>
            <a:endParaRPr/>
          </a:p>
        </p:txBody>
      </p:sp>
      <p:sp>
        <p:nvSpPr>
          <p:cNvPr id="4" name="Text Placeholder 3"/>
          <p:cNvSpPr>
            <a:spLocks noGrp="1"/>
          </p:cNvSpPr>
          <p:nvPr>
            <p:ph type="body" sz="half" idx="2"/>
          </p:nvPr>
        </p:nvSpPr>
        <p:spPr>
          <a:xfrm>
            <a:off x="828675" y="1600200"/>
            <a:ext cx="2547747" cy="4572000"/>
          </a:xfrm>
        </p:spPr>
        <p:txBody>
          <a:bodyPr>
            <a:normAutofit/>
          </a:bodyPr>
          <a:lstStyle>
            <a:lvl1pPr marL="0" indent="0">
              <a:spcBef>
                <a:spcPts val="900"/>
              </a:spcBef>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3491003" y="1600200"/>
            <a:ext cx="4823184" cy="4572001"/>
          </a:xfrm>
        </p:spPr>
        <p:txBody>
          <a:bodyPr tIns="118872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a:p>
        </p:txBody>
      </p:sp>
      <p:sp>
        <p:nvSpPr>
          <p:cNvPr id="5" name="Date Placeholder 4"/>
          <p:cNvSpPr>
            <a:spLocks noGrp="1"/>
          </p:cNvSpPr>
          <p:nvPr>
            <p:ph type="dt" sz="half" idx="10"/>
          </p:nvPr>
        </p:nvSpPr>
        <p:spPr/>
        <p:txBody>
          <a:bodyPr/>
          <a:lstStyle/>
          <a:p>
            <a:fld id="{402B9795-92DC-40DC-A1CA-9A4B349D7824}" type="datetimeFigureOut">
              <a:rPr lang="en-US"/>
              <a:t>9/25/18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9/25/18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29450" y="365125"/>
            <a:ext cx="1285875" cy="5811838"/>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28675" y="365125"/>
            <a:ext cx="6074172"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9/25/18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grpSp>
        <p:nvGrpSpPr>
          <p:cNvPr id="7" name="Group 6"/>
          <p:cNvGrpSpPr/>
          <p:nvPr/>
        </p:nvGrpSpPr>
        <p:grpSpPr>
          <a:xfrm rot="5400000">
            <a:off x="4181447" y="3239394"/>
            <a:ext cx="5632704" cy="63302"/>
            <a:chOff x="1073150" y="1219201"/>
            <a:chExt cx="10058400" cy="63125"/>
          </a:xfrm>
        </p:grpSpPr>
        <p:cxnSp>
          <p:nvCxnSpPr>
            <p:cNvPr id="8" name="Straight Connector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9/25/18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828675" y="2292095"/>
            <a:ext cx="4300538" cy="2219691"/>
          </a:xfrm>
        </p:spPr>
        <p:txBody>
          <a:bodyPr anchor="ctr">
            <a:normAutofit/>
          </a:bodyPr>
          <a:lstStyle>
            <a:lvl1pPr algn="l">
              <a:defRPr sz="3300" cap="all" baseline="0"/>
            </a:lvl1pPr>
          </a:lstStyle>
          <a:p>
            <a:r>
              <a:rPr lang="en-US"/>
              <a:t>Click to edit Master title style</a:t>
            </a:r>
            <a:endParaRPr/>
          </a:p>
        </p:txBody>
      </p:sp>
      <p:sp>
        <p:nvSpPr>
          <p:cNvPr id="3" name="Subtitle 2"/>
          <p:cNvSpPr>
            <a:spLocks noGrp="1"/>
          </p:cNvSpPr>
          <p:nvPr>
            <p:ph type="subTitle" idx="1"/>
          </p:nvPr>
        </p:nvSpPr>
        <p:spPr>
          <a:xfrm>
            <a:off x="828675" y="4511785"/>
            <a:ext cx="4300538" cy="955565"/>
          </a:xfrm>
        </p:spPr>
        <p:txBody>
          <a:bodyPr>
            <a:normAutofit/>
          </a:bodyPr>
          <a:lstStyle>
            <a:lvl1pPr marL="0" indent="0" algn="l">
              <a:spcBef>
                <a:spcPts val="0"/>
              </a:spcBef>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5235798" y="1310656"/>
            <a:ext cx="3908203"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
        <p:nvSpPr>
          <p:cNvPr id="8" name="Rectangle 7"/>
          <p:cNvSpPr/>
          <p:nvPr/>
        </p:nvSpPr>
        <p:spPr>
          <a:xfrm>
            <a:off x="0" y="0"/>
            <a:ext cx="9144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grpSp>
        <p:nvGrpSpPr>
          <p:cNvPr id="14" name="Group 13"/>
          <p:cNvGrpSpPr/>
          <p:nvPr>
            <p:custDataLst>
              <p:tags r:id="rId1"/>
            </p:custDataLst>
          </p:nvPr>
        </p:nvGrpSpPr>
        <p:grpSpPr>
          <a:xfrm>
            <a:off x="0" y="1143001"/>
            <a:ext cx="9144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custDataLst>
              <p:tags r:id="rId2"/>
            </p:custDataLst>
          </p:nvPr>
        </p:nvPicPr>
        <p:blipFill rotWithShape="1">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saturation sat="30000"/>
                    </a14:imgEffect>
                  </a14:imgLayer>
                </a14:imgProps>
              </a:ext>
              <a:ext uri="{28A0092B-C50C-407E-A947-70E740481C1C}">
                <a14:useLocalDpi xmlns:a14="http://schemas.microsoft.com/office/drawing/2010/main" val="0"/>
              </a:ext>
            </a:extLst>
          </a:blip>
          <a:srcRect/>
          <a:stretch/>
        </p:blipFill>
        <p:spPr>
          <a:xfrm>
            <a:off x="994410" y="0"/>
            <a:ext cx="1310643" cy="2292094"/>
          </a:xfrm>
          <a:prstGeom prst="rect">
            <a:avLst/>
          </a:prstGeom>
        </p:spPr>
      </p:pic>
      <p:grpSp>
        <p:nvGrpSpPr>
          <p:cNvPr id="13" name="Group 12"/>
          <p:cNvGrpSpPr/>
          <p:nvPr>
            <p:custDataLst>
              <p:tags r:id="rId3"/>
            </p:custDataLst>
          </p:nvPr>
        </p:nvGrpSpPr>
        <p:grpSpPr>
          <a:xfrm rot="10800000">
            <a:off x="0" y="5645511"/>
            <a:ext cx="9144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9144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2514601"/>
            <a:ext cx="9144000" cy="3194035"/>
            <a:chOff x="647402" y="2514600"/>
            <a:chExt cx="10838688" cy="3194035"/>
          </a:xfrm>
        </p:grpSpPr>
        <p:grpSp>
          <p:nvGrpSpPr>
            <p:cNvPr id="9" name="Group 8"/>
            <p:cNvGrpSpPr/>
            <p:nvPr/>
          </p:nvGrpSpPr>
          <p:grpSpPr>
            <a:xfrm>
              <a:off x="647402" y="2514600"/>
              <a:ext cx="10838688" cy="63125"/>
              <a:chOff x="507492" y="1501519"/>
              <a:chExt cx="8129016" cy="63125"/>
            </a:xfrm>
          </p:grpSpPr>
          <p:cxnSp>
            <p:nvCxnSpPr>
              <p:cNvPr id="14" name="Straight Connector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grpSp>
          <p:nvGrpSpPr>
            <p:cNvPr id="11" name="Group 10"/>
            <p:cNvGrpSpPr/>
            <p:nvPr/>
          </p:nvGrpSpPr>
          <p:grpSpPr>
            <a:xfrm rot="10800000">
              <a:off x="647402" y="5645510"/>
              <a:ext cx="10838688" cy="63125"/>
              <a:chOff x="507492" y="1501519"/>
              <a:chExt cx="8129016" cy="63125"/>
            </a:xfrm>
          </p:grpSpPr>
          <p:cxnSp>
            <p:nvCxnSpPr>
              <p:cNvPr id="12" name="Straight Connector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pic>
        <p:nvPicPr>
          <p:cNvPr id="7" name="Picture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94410" y="0"/>
            <a:ext cx="1337391" cy="2971806"/>
          </a:xfrm>
          <a:prstGeom prst="rect">
            <a:avLst/>
          </a:prstGeom>
        </p:spPr>
      </p:pic>
      <p:sp>
        <p:nvSpPr>
          <p:cNvPr id="2" name="Title 1"/>
          <p:cNvSpPr>
            <a:spLocks noGrp="1"/>
          </p:cNvSpPr>
          <p:nvPr>
            <p:ph type="title"/>
          </p:nvPr>
        </p:nvSpPr>
        <p:spPr>
          <a:xfrm>
            <a:off x="828675" y="2971806"/>
            <a:ext cx="7553324" cy="1684150"/>
          </a:xfrm>
        </p:spPr>
        <p:txBody>
          <a:bodyPr anchor="ctr">
            <a:normAutofit/>
          </a:bodyPr>
          <a:lstStyle>
            <a:lvl1pPr>
              <a:defRPr sz="3300" cap="all"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828675" y="4655956"/>
            <a:ext cx="7553324" cy="509750"/>
          </a:xfrm>
        </p:spPr>
        <p:txBody>
          <a:bodyPr>
            <a:normAutofit/>
          </a:bodyPr>
          <a:lstStyle>
            <a:lvl1pPr marL="0" indent="0">
              <a:spcBef>
                <a:spcPts val="0"/>
              </a:spcBef>
              <a:buNone/>
              <a:defRPr sz="12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2B9795-92DC-40DC-A1CA-9A4B349D7824}" type="datetimeFigureOut">
              <a:rPr lang="en-US"/>
              <a:t>9/25/18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828675" y="1600201"/>
            <a:ext cx="3686175" cy="4571999"/>
          </a:xfrm>
        </p:spPr>
        <p:txBody>
          <a:bodyPr/>
          <a:lstStyle>
            <a:lvl1pPr marL="171450" indent="-171450">
              <a:buFont typeface="Arial" panose="020B0604020202020204" pitchFamily="34" charset="0"/>
              <a:buChar char="•"/>
              <a:defRPr/>
            </a:lvl1pPr>
            <a:lvl2pPr marL="514350" indent="-171450">
              <a:buFont typeface="Courier New" panose="02070309020205020404" pitchFamily="49" charset="0"/>
              <a:buChar char="o"/>
              <a:defRPr/>
            </a:lvl2pPr>
            <a:lvl3pPr marL="857250" indent="-171450">
              <a:buFont typeface="Wingdings" panose="05000000000000000000" pitchFamily="2" charset="2"/>
              <a:buChar char="q"/>
              <a:defRPr/>
            </a:lvl3pPr>
            <a:lvl4pPr marL="1200150" indent="-171450">
              <a:buFont typeface="Wingdings" panose="05000000000000000000" pitchFamily="2" charset="2"/>
              <a:buChar char="§"/>
              <a:defRPr/>
            </a:lvl4pPr>
            <a:lvl5pPr marL="1543050" indent="-171450">
              <a:buFont typeface="Wingdings" panose="05000000000000000000" pitchFamily="2" charset="2"/>
              <a:buChar char="ü"/>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4629150" y="1600201"/>
            <a:ext cx="3686175" cy="4571999"/>
          </a:xfrm>
        </p:spPr>
        <p:txBody>
          <a:bodyPr/>
          <a:lstStyle>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9/25/18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828675" y="1600200"/>
            <a:ext cx="3689604" cy="823912"/>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8675" y="2424112"/>
            <a:ext cx="3689604" cy="374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624583" y="1600200"/>
            <a:ext cx="3689604" cy="823912"/>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4583" y="2424112"/>
            <a:ext cx="3689604" cy="374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402B9795-92DC-40DC-A1CA-9A4B349D7824}" type="datetimeFigureOut">
              <a:rPr lang="en-US"/>
              <a:t>9/25/18</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402B9795-92DC-40DC-A1CA-9A4B349D7824}" type="datetimeFigureOut">
              <a:rPr lang="en-US"/>
              <a:t>9/25/18</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B9795-92DC-40DC-A1CA-9A4B349D7824}" type="datetimeFigureOut">
              <a:rPr lang="en-US"/>
              <a:t>9/25/18</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2400"/>
            </a:lvl1pPr>
          </a:lstStyle>
          <a:p>
            <a:r>
              <a:rPr lang="en-US"/>
              <a:t>Click to edit Master title style</a:t>
            </a:r>
            <a:endParaRPr/>
          </a:p>
        </p:txBody>
      </p:sp>
      <p:sp>
        <p:nvSpPr>
          <p:cNvPr id="4" name="Text Placeholder 3"/>
          <p:cNvSpPr>
            <a:spLocks noGrp="1"/>
          </p:cNvSpPr>
          <p:nvPr>
            <p:ph type="body" sz="half" idx="2"/>
          </p:nvPr>
        </p:nvSpPr>
        <p:spPr>
          <a:xfrm>
            <a:off x="828675" y="1600200"/>
            <a:ext cx="3288411" cy="4572000"/>
          </a:xfrm>
        </p:spPr>
        <p:txBody>
          <a:bodyPr>
            <a:normAutofit/>
          </a:bodyPr>
          <a:lstStyle>
            <a:lvl1pPr marL="0" indent="0">
              <a:spcBef>
                <a:spcPts val="900"/>
              </a:spcBef>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Content Placeholder 2"/>
          <p:cNvSpPr>
            <a:spLocks noGrp="1"/>
          </p:cNvSpPr>
          <p:nvPr>
            <p:ph idx="1"/>
          </p:nvPr>
        </p:nvSpPr>
        <p:spPr>
          <a:xfrm>
            <a:off x="4231386" y="1600200"/>
            <a:ext cx="4083939" cy="4572001"/>
          </a:xfrm>
        </p:spPr>
        <p:txBody>
          <a:bodyPr>
            <a:normAutofit/>
          </a:bodyPr>
          <a:lstStyle>
            <a:lvl1pPr>
              <a:defRPr sz="1500"/>
            </a:lvl1pPr>
            <a:lvl2pPr>
              <a:defRPr sz="120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9/25/18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8675" y="76200"/>
            <a:ext cx="7485512" cy="1096962"/>
          </a:xfrm>
          <a:prstGeom prst="rect">
            <a:avLst/>
          </a:prstGeom>
        </p:spPr>
        <p:txBody>
          <a:bodyPr vert="horz" lIns="0" tIns="45720" rIns="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828675" y="1600200"/>
            <a:ext cx="7486650" cy="457200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28675" y="6356352"/>
            <a:ext cx="1372169" cy="365125"/>
          </a:xfrm>
          <a:prstGeom prst="rect">
            <a:avLst/>
          </a:prstGeom>
        </p:spPr>
        <p:txBody>
          <a:bodyPr vert="horz" lIns="0" tIns="45720" rIns="0" bIns="45720" rtlCol="0" anchor="ctr"/>
          <a:lstStyle>
            <a:lvl1pPr algn="l">
              <a:defRPr sz="900" baseline="0">
                <a:solidFill>
                  <a:schemeClr val="tx1">
                    <a:lumMod val="75000"/>
                  </a:schemeClr>
                </a:solidFill>
              </a:defRPr>
            </a:lvl1pPr>
          </a:lstStyle>
          <a:p>
            <a:fld id="{402B9795-92DC-40DC-A1CA-9A4B349D7824}" type="datetimeFigureOut">
              <a:rPr lang="en-US" smtClean="0"/>
              <a:pPr/>
              <a:t>9/25/18</a:t>
            </a:fld>
            <a:endParaRPr lang="en-US"/>
          </a:p>
        </p:txBody>
      </p:sp>
      <p:sp>
        <p:nvSpPr>
          <p:cNvPr id="5" name="Footer Placeholder 4"/>
          <p:cNvSpPr>
            <a:spLocks noGrp="1"/>
          </p:cNvSpPr>
          <p:nvPr>
            <p:ph type="ftr" sz="quarter" idx="3"/>
          </p:nvPr>
        </p:nvSpPr>
        <p:spPr>
          <a:xfrm>
            <a:off x="2200844" y="6356350"/>
            <a:ext cx="4742312" cy="365126"/>
          </a:xfrm>
          <a:prstGeom prst="rect">
            <a:avLst/>
          </a:prstGeom>
        </p:spPr>
        <p:txBody>
          <a:bodyPr vert="horz" lIns="0" tIns="45720" rIns="0" bIns="45720" rtlCol="0" anchor="ctr"/>
          <a:lstStyle>
            <a:lvl1pPr algn="ctr">
              <a:defRPr sz="900" baseline="0">
                <a:solidFill>
                  <a:schemeClr val="tx1">
                    <a:lumMod val="75000"/>
                  </a:schemeClr>
                </a:solidFill>
              </a:defRPr>
            </a:lvl1pPr>
          </a:lstStyle>
          <a:p>
            <a:endParaRPr lang="en-US"/>
          </a:p>
        </p:txBody>
      </p:sp>
      <p:sp>
        <p:nvSpPr>
          <p:cNvPr id="6" name="Slide Number Placeholder 5"/>
          <p:cNvSpPr>
            <a:spLocks noGrp="1"/>
          </p:cNvSpPr>
          <p:nvPr>
            <p:ph type="sldNum" sz="quarter" idx="4"/>
          </p:nvPr>
        </p:nvSpPr>
        <p:spPr>
          <a:xfrm>
            <a:off x="6942587" y="6356352"/>
            <a:ext cx="1371600" cy="365125"/>
          </a:xfrm>
          <a:prstGeom prst="rect">
            <a:avLst/>
          </a:prstGeom>
        </p:spPr>
        <p:txBody>
          <a:bodyPr vert="horz" lIns="0" tIns="45720" rIns="0" bIns="45720" rtlCol="0" anchor="ctr"/>
          <a:lstStyle>
            <a:lvl1pPr algn="r">
              <a:defRPr sz="900" baseline="0">
                <a:solidFill>
                  <a:schemeClr val="tx1">
                    <a:lumMod val="75000"/>
                  </a:schemeClr>
                </a:solidFill>
              </a:defRPr>
            </a:lvl1pPr>
          </a:lstStyle>
          <a:p>
            <a:fld id="{0FF54DE5-C571-48E8-A5BC-B369434E2F44}" type="slidenum">
              <a:rPr lang="en-US" smtClean="0"/>
              <a:pPr/>
              <a:t>‹#›</a:t>
            </a:fld>
            <a:endParaRPr lang="en-US"/>
          </a:p>
        </p:txBody>
      </p:sp>
      <p:grpSp>
        <p:nvGrpSpPr>
          <p:cNvPr id="15" name="Group 14"/>
          <p:cNvGrpSpPr/>
          <p:nvPr/>
        </p:nvGrpSpPr>
        <p:grpSpPr>
          <a:xfrm>
            <a:off x="827532" y="1219202"/>
            <a:ext cx="7488936" cy="84403"/>
            <a:chOff x="1073150" y="1219201"/>
            <a:chExt cx="10058400" cy="63125"/>
          </a:xfrm>
        </p:grpSpPr>
        <p:cxnSp>
          <p:nvCxnSpPr>
            <p:cNvPr id="13" name="Straight Connector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1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1350"/>
        </a:spcBef>
        <a:buFont typeface="Wingdings" panose="05000000000000000000" pitchFamily="2" charset="2"/>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450"/>
        </a:spcBef>
        <a:buFont typeface="Wingdings" panose="05000000000000000000" pitchFamily="2" charset="2"/>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450"/>
        </a:spcBef>
        <a:buFont typeface="Wingdings" panose="05000000000000000000" pitchFamily="2" charset="2"/>
        <a:buChar char="§"/>
        <a:defRPr sz="1050" kern="1200">
          <a:solidFill>
            <a:schemeClr val="tx1"/>
          </a:solidFill>
          <a:latin typeface="+mn-lt"/>
          <a:ea typeface="+mn-ea"/>
          <a:cs typeface="+mn-cs"/>
        </a:defRPr>
      </a:lvl3pPr>
      <a:lvl4pPr marL="1200150" indent="-171450" algn="l" defTabSz="685800" rtl="0" eaLnBrk="1" latinLnBrk="0" hangingPunct="1">
        <a:lnSpc>
          <a:spcPct val="90000"/>
        </a:lnSpc>
        <a:spcBef>
          <a:spcPts val="450"/>
        </a:spcBef>
        <a:buFont typeface="Wingdings" panose="05000000000000000000" pitchFamily="2" charset="2"/>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450"/>
        </a:spcBef>
        <a:buFont typeface="Wingdings" panose="05000000000000000000"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Wingdings" panose="05000000000000000000" pitchFamily="2" charset="2"/>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Wingdings" panose="05000000000000000000" pitchFamily="2" charset="2"/>
        <a:buChar char="§"/>
        <a:defRPr sz="10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Wingdings" panose="05000000000000000000" pitchFamily="2" charset="2"/>
        <a:buChar char="§"/>
        <a:defRPr sz="10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Wingdings" panose="05000000000000000000" pitchFamily="2" charset="2"/>
        <a:buChar char="§"/>
        <a:defRPr sz="1050" kern="120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22" userDrawn="1">
          <p15:clr>
            <a:srgbClr val="F26B43"/>
          </p15:clr>
        </p15:guide>
        <p15:guide id="2" pos="5238" userDrawn="1">
          <p15:clr>
            <a:srgbClr val="F26B43"/>
          </p15:clr>
        </p15:guide>
        <p15:guide id="3" orient="horz" pos="1008" userDrawn="1">
          <p15:clr>
            <a:srgbClr val="F26B43"/>
          </p15:clr>
        </p15:guide>
        <p15:guide id="4" orient="horz" pos="3888"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m4a"/><Relationship Id="rId7" Type="http://schemas.openxmlformats.org/officeDocument/2006/relationships/image" Target="../media/image3.png"/><Relationship Id="rId2" Type="http://schemas.microsoft.com/office/2007/relationships/media" Target="../media/media1.m4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3.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7.xml"/><Relationship Id="rId7" Type="http://schemas.openxmlformats.org/officeDocument/2006/relationships/diagramQuickStyle" Target="../diagrams/quickStyle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5.png"/><Relationship Id="rId4" Type="http://schemas.openxmlformats.org/officeDocument/2006/relationships/notesSlide" Target="../notesSlides/notesSlide10.xml"/><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23.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13" Type="http://schemas.openxmlformats.org/officeDocument/2006/relationships/image" Target="../media/image17.png"/><Relationship Id="rId3" Type="http://schemas.openxmlformats.org/officeDocument/2006/relationships/tags" Target="../tags/tag15.xml"/><Relationship Id="rId7" Type="http://schemas.openxmlformats.org/officeDocument/2006/relationships/slideLayout" Target="../slideLayouts/slideLayout7.xml"/><Relationship Id="rId12" Type="http://schemas.openxmlformats.org/officeDocument/2006/relationships/image" Target="../media/image16.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audio" Target="../media/media13.m4a"/><Relationship Id="rId11" Type="http://schemas.openxmlformats.org/officeDocument/2006/relationships/image" Target="../media/image25.emf"/><Relationship Id="rId5" Type="http://schemas.microsoft.com/office/2007/relationships/media" Target="../media/media13.m4a"/><Relationship Id="rId10" Type="http://schemas.openxmlformats.org/officeDocument/2006/relationships/image" Target="../media/image14.png"/><Relationship Id="rId4" Type="http://schemas.openxmlformats.org/officeDocument/2006/relationships/tags" Target="../tags/tag16.xml"/><Relationship Id="rId9" Type="http://schemas.openxmlformats.org/officeDocument/2006/relationships/image" Target="../media/image24.jpg"/><Relationship Id="rId1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7.xml"/><Relationship Id="rId6" Type="http://schemas.openxmlformats.org/officeDocument/2006/relationships/image" Target="../media/image5.png"/><Relationship Id="rId5" Type="http://schemas.openxmlformats.org/officeDocument/2006/relationships/notesSlide" Target="../notesSlides/notesSlide15.xml"/><Relationship Id="rId4"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13" Type="http://schemas.openxmlformats.org/officeDocument/2006/relationships/image" Target="../media/image28.png"/><Relationship Id="rId3" Type="http://schemas.openxmlformats.org/officeDocument/2006/relationships/tags" Target="../tags/tag20.xml"/><Relationship Id="rId7" Type="http://schemas.openxmlformats.org/officeDocument/2006/relationships/slideLayout" Target="../slideLayouts/slideLayout7.xml"/><Relationship Id="rId12" Type="http://schemas.openxmlformats.org/officeDocument/2006/relationships/image" Target="../media/image16.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audio" Target="../media/media16.m4a"/><Relationship Id="rId11" Type="http://schemas.openxmlformats.org/officeDocument/2006/relationships/image" Target="../media/image27.emf"/><Relationship Id="rId5" Type="http://schemas.microsoft.com/office/2007/relationships/media" Target="../media/media16.m4a"/><Relationship Id="rId10" Type="http://schemas.openxmlformats.org/officeDocument/2006/relationships/image" Target="../media/image14.png"/><Relationship Id="rId4" Type="http://schemas.openxmlformats.org/officeDocument/2006/relationships/tags" Target="../tags/tag21.xml"/><Relationship Id="rId9" Type="http://schemas.openxmlformats.org/officeDocument/2006/relationships/image" Target="../media/image26.jpg"/><Relationship Id="rId1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3.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5.png"/><Relationship Id="rId2" Type="http://schemas.microsoft.com/office/2007/relationships/media" Target="../media/media2.m4a"/><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6.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3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0.xml"/><Relationship Id="rId1" Type="http://schemas.openxmlformats.org/officeDocument/2006/relationships/tags" Target="../tags/tag34.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5.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6.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7.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8.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39.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43.xml"/><Relationship Id="rId7" Type="http://schemas.openxmlformats.org/officeDocument/2006/relationships/image" Target="../media/image30.jp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notesSlide" Target="../notesSlides/notesSlide18.xml"/><Relationship Id="rId11" Type="http://schemas.openxmlformats.org/officeDocument/2006/relationships/image" Target="../media/image17.png"/><Relationship Id="rId5" Type="http://schemas.openxmlformats.org/officeDocument/2006/relationships/slideLayout" Target="../slideLayouts/slideLayout7.xml"/><Relationship Id="rId10" Type="http://schemas.openxmlformats.org/officeDocument/2006/relationships/image" Target="../media/image16.png"/><Relationship Id="rId4" Type="http://schemas.openxmlformats.org/officeDocument/2006/relationships/tags" Target="../tags/tag44.xml"/><Relationship Id="rId9" Type="http://schemas.openxmlformats.org/officeDocument/2006/relationships/image" Target="../media/image31.emf"/></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5.png"/><Relationship Id="rId2" Type="http://schemas.microsoft.com/office/2007/relationships/media" Target="../media/media5.m4a"/><Relationship Id="rId1" Type="http://schemas.openxmlformats.org/officeDocument/2006/relationships/tags" Target="../tags/tag8.xml"/><Relationship Id="rId6" Type="http://schemas.openxmlformats.org/officeDocument/2006/relationships/image" Target="../media/image8.jpe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diagramQuickStyle" Target="../diagrams/quickStyle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13" Type="http://schemas.openxmlformats.org/officeDocument/2006/relationships/image" Target="../media/image17.png"/><Relationship Id="rId3" Type="http://schemas.openxmlformats.org/officeDocument/2006/relationships/tags" Target="../tags/tag11.xml"/><Relationship Id="rId7" Type="http://schemas.openxmlformats.org/officeDocument/2006/relationships/slideLayout" Target="../slideLayouts/slideLayout7.xml"/><Relationship Id="rId12" Type="http://schemas.openxmlformats.org/officeDocument/2006/relationships/image" Target="../media/image16.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audio" Target="../media/media7.m4a"/><Relationship Id="rId11" Type="http://schemas.openxmlformats.org/officeDocument/2006/relationships/image" Target="../media/image15.emf"/><Relationship Id="rId5" Type="http://schemas.microsoft.com/office/2007/relationships/media" Target="../media/media7.m4a"/><Relationship Id="rId10" Type="http://schemas.openxmlformats.org/officeDocument/2006/relationships/image" Target="../media/image14.png"/><Relationship Id="rId4" Type="http://schemas.openxmlformats.org/officeDocument/2006/relationships/tags" Target="../tags/tag12.xml"/><Relationship Id="rId9" Type="http://schemas.openxmlformats.org/officeDocument/2006/relationships/image" Target="../media/image13.jpg"/><Relationship Id="rId1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5797" y="1251662"/>
            <a:ext cx="3908204" cy="1944047"/>
          </a:xfrm>
          <a:prstGeom prst="rect">
            <a:avLst/>
          </a:prstGeom>
        </p:spPr>
      </p:pic>
      <p:sp>
        <p:nvSpPr>
          <p:cNvPr id="6" name="Title 5"/>
          <p:cNvSpPr>
            <a:spLocks noGrp="1"/>
          </p:cNvSpPr>
          <p:nvPr>
            <p:ph type="ctrTitle"/>
          </p:nvPr>
        </p:nvSpPr>
        <p:spPr>
          <a:xfrm>
            <a:off x="284202" y="2576321"/>
            <a:ext cx="4300538" cy="1664768"/>
          </a:xfrm>
        </p:spPr>
        <p:txBody>
          <a:bodyPr anchor="ctr">
            <a:normAutofit/>
          </a:bodyPr>
          <a:lstStyle/>
          <a:p>
            <a:r>
              <a:rPr lang="en-US" dirty="0"/>
              <a:t>Introduction to Life Insurance</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0082" y="1251662"/>
            <a:ext cx="2057143" cy="780952"/>
          </a:xfrm>
          <a:prstGeom prst="rect">
            <a:avLst/>
          </a:prstGeom>
        </p:spPr>
      </p:pic>
      <p:pic>
        <p:nvPicPr>
          <p:cNvPr id="27" name="Picture Placeholder 26"/>
          <p:cNvPicPr>
            <a:picLocks noGrp="1" noChangeAspect="1"/>
          </p:cNvPicPr>
          <p:nvPr>
            <p:ph type="pic" sz="quarter" idx="13"/>
          </p:nvPr>
        </p:nvPicPr>
        <p:blipFill>
          <a:blip r:embed="rId8">
            <a:extLst>
              <a:ext uri="{28A0092B-C50C-407E-A947-70E740481C1C}">
                <a14:useLocalDpi xmlns:a14="http://schemas.microsoft.com/office/drawing/2010/main" val="0"/>
              </a:ext>
            </a:extLst>
          </a:blip>
          <a:srcRect l="15237" r="15237"/>
          <a:stretch>
            <a:fillRect/>
          </a:stretch>
        </p:blipFill>
        <p:spPr>
          <a:xfrm>
            <a:off x="4685284" y="1311275"/>
            <a:ext cx="4458716" cy="42084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Recorded Sound">
            <a:hlinkClick r:id="" action="ppaction://media"/>
            <a:extLst>
              <a:ext uri="{FF2B5EF4-FFF2-40B4-BE49-F238E27FC236}">
                <a16:creationId xmlns:a16="http://schemas.microsoft.com/office/drawing/2014/main" id="{0879890C-8B3B-5B4D-A466-80C7DB0042D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7545499" y="215900"/>
            <a:ext cx="812800" cy="812800"/>
          </a:xfrm>
          <a:prstGeom prst="rect">
            <a:avLst/>
          </a:prstGeom>
        </p:spPr>
      </p:pic>
    </p:spTree>
    <p:custDataLst>
      <p:tags r:id="rId1"/>
    </p:custDataLst>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Rule of 72</a:t>
            </a:r>
          </a:p>
        </p:txBody>
      </p:sp>
      <p:sp>
        <p:nvSpPr>
          <p:cNvPr id="4" name="TextBox 3"/>
          <p:cNvSpPr txBox="1"/>
          <p:nvPr/>
        </p:nvSpPr>
        <p:spPr>
          <a:xfrm>
            <a:off x="828675" y="1346863"/>
            <a:ext cx="7575586" cy="5632311"/>
          </a:xfrm>
          <a:prstGeom prst="rect">
            <a:avLst/>
          </a:prstGeom>
          <a:noFill/>
        </p:spPr>
        <p:txBody>
          <a:bodyPr wrap="square" rtlCol="0">
            <a:spAutoFit/>
          </a:bodyPr>
          <a:lstStyle/>
          <a:p>
            <a:endParaRPr lang="en-US" dirty="0"/>
          </a:p>
          <a:p>
            <a:r>
              <a:rPr lang="en-US" dirty="0"/>
              <a:t>You can calculate the rate of inflation for your prospects by using the Rule of 72, which allows you to divide 72 by the assumed rate of inflation and return an approximate number of years in which a given amount of money will double.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graphicFrame>
        <p:nvGraphicFramePr>
          <p:cNvPr id="3" name="Diagram 2"/>
          <p:cNvGraphicFramePr/>
          <p:nvPr>
            <p:extLst>
              <p:ext uri="{D42A27DB-BD31-4B8C-83A1-F6EECF244321}">
                <p14:modId xmlns:p14="http://schemas.microsoft.com/office/powerpoint/2010/main" val="3756477116"/>
              </p:ext>
            </p:extLst>
          </p:nvPr>
        </p:nvGraphicFramePr>
        <p:xfrm>
          <a:off x="1692243" y="1894111"/>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Recorded Sound">
            <a:hlinkClick r:id="" action="ppaction://media"/>
            <a:extLst>
              <a:ext uri="{FF2B5EF4-FFF2-40B4-BE49-F238E27FC236}">
                <a16:creationId xmlns:a16="http://schemas.microsoft.com/office/drawing/2014/main" id="{10311639-159C-7F4E-8D91-186B482D777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81843" y="189649"/>
            <a:ext cx="812800" cy="812800"/>
          </a:xfrm>
          <a:prstGeom prst="rect">
            <a:avLst/>
          </a:prstGeom>
        </p:spPr>
      </p:pic>
      <p:sp>
        <p:nvSpPr>
          <p:cNvPr id="6" name="TextBox 5">
            <a:extLst>
              <a:ext uri="{FF2B5EF4-FFF2-40B4-BE49-F238E27FC236}">
                <a16:creationId xmlns:a16="http://schemas.microsoft.com/office/drawing/2014/main" id="{6D4DB477-F5D0-404C-83F6-C86EC4AF6811}"/>
              </a:ext>
            </a:extLst>
          </p:cNvPr>
          <p:cNvSpPr txBox="1"/>
          <p:nvPr/>
        </p:nvSpPr>
        <p:spPr>
          <a:xfrm>
            <a:off x="828675" y="5588000"/>
            <a:ext cx="5051425" cy="646331"/>
          </a:xfrm>
          <a:prstGeom prst="rect">
            <a:avLst/>
          </a:prstGeom>
          <a:noFill/>
        </p:spPr>
        <p:txBody>
          <a:bodyPr wrap="square" rtlCol="0">
            <a:spAutoFit/>
          </a:bodyPr>
          <a:lstStyle/>
          <a:p>
            <a:r>
              <a:rPr lang="en-US" dirty="0">
                <a:solidFill>
                  <a:schemeClr val="tx2"/>
                </a:solidFill>
              </a:rPr>
              <a:t>Click here for calculated example:</a:t>
            </a:r>
          </a:p>
          <a:p>
            <a:endParaRPr lang="en-US" dirty="0">
              <a:solidFill>
                <a:schemeClr val="tx2"/>
              </a:solidFill>
            </a:endParaRPr>
          </a:p>
        </p:txBody>
      </p:sp>
    </p:spTree>
    <p:extLst>
      <p:ext uri="{BB962C8B-B14F-4D97-AF65-F5344CB8AC3E}">
        <p14:creationId xmlns:p14="http://schemas.microsoft.com/office/powerpoint/2010/main" val="12670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384" fill="hold"/>
                                        <p:tgtEl>
                                          <p:spTgt spid="5"/>
                                        </p:tgtEl>
                                      </p:cBhvr>
                                    </p:cmd>
                                  </p:childTnLst>
                                </p:cTn>
                              </p:par>
                              <p:par>
                                <p:cTn id="7" presetID="1" presetClass="entr" presetSubtype="0" fill="hold" grpId="0" nodeType="withEffect">
                                  <p:stCondLst>
                                    <p:cond delay="1700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1: Life Insurance and Annuities</a:t>
            </a:r>
          </a:p>
        </p:txBody>
      </p:sp>
      <p:sp>
        <p:nvSpPr>
          <p:cNvPr id="3" name="TextBox 2"/>
          <p:cNvSpPr txBox="1"/>
          <p:nvPr/>
        </p:nvSpPr>
        <p:spPr>
          <a:xfrm>
            <a:off x="924105" y="1548858"/>
            <a:ext cx="7294652" cy="369332"/>
          </a:xfrm>
          <a:prstGeom prst="rect">
            <a:avLst/>
          </a:prstGeom>
          <a:noFill/>
        </p:spPr>
        <p:txBody>
          <a:bodyPr wrap="square" rtlCol="0">
            <a:spAutoFit/>
          </a:bodyPr>
          <a:lstStyle/>
          <a:p>
            <a:pPr algn="ctr"/>
            <a:r>
              <a:rPr lang="en-US" dirty="0"/>
              <a:t>Client goal: Be comfortable as they age.</a:t>
            </a:r>
          </a:p>
        </p:txBody>
      </p:sp>
      <p:pic>
        <p:nvPicPr>
          <p:cNvPr id="6" name="Picture 5"/>
          <p:cNvPicPr>
            <a:picLocks noChangeAspect="1"/>
          </p:cNvPicPr>
          <p:nvPr/>
        </p:nvPicPr>
        <p:blipFill>
          <a:blip r:embed="rId5"/>
          <a:stretch>
            <a:fillRect/>
          </a:stretch>
        </p:blipFill>
        <p:spPr>
          <a:xfrm>
            <a:off x="2104329" y="2293886"/>
            <a:ext cx="4934204" cy="3454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Recorded Sound">
            <a:hlinkClick r:id="" action="ppaction://media"/>
            <a:extLst>
              <a:ext uri="{FF2B5EF4-FFF2-40B4-BE49-F238E27FC236}">
                <a16:creationId xmlns:a16="http://schemas.microsoft.com/office/drawing/2014/main" id="{85C14F3D-2347-EA49-85C1-D3B5A198B6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12357" y="360362"/>
            <a:ext cx="812800" cy="812800"/>
          </a:xfrm>
          <a:prstGeom prst="rect">
            <a:avLst/>
          </a:prstGeom>
        </p:spPr>
      </p:pic>
    </p:spTree>
    <p:extLst>
      <p:ext uri="{BB962C8B-B14F-4D97-AF65-F5344CB8AC3E}">
        <p14:creationId xmlns:p14="http://schemas.microsoft.com/office/powerpoint/2010/main" val="287294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134" fill="hold"/>
                                        <p:tgtEl>
                                          <p:spTgt spid="4"/>
                                        </p:tgtEl>
                                      </p:cBhvr>
                                    </p:cmd>
                                  </p:childTnLst>
                                </p:cTn>
                              </p:par>
                              <p:par>
                                <p:cTn id="7" presetID="17" presetClass="entr" presetSubtype="10" fill="hold" grpId="0" nodeType="withEffect">
                                  <p:stCondLst>
                                    <p:cond delay="15000"/>
                                  </p:stCondLst>
                                  <p:childTnLst>
                                    <p:set>
                                      <p:cBhvr>
                                        <p:cTn id="8" dur="1" fill="hold">
                                          <p:stCondLst>
                                            <p:cond delay="0"/>
                                          </p:stCondLst>
                                        </p:cTn>
                                        <p:tgtEl>
                                          <p:spTgt spid="3"/>
                                        </p:tgtEl>
                                        <p:attrNameLst>
                                          <p:attrName>style.visibility</p:attrName>
                                        </p:attrNameLst>
                                      </p:cBhvr>
                                      <p:to>
                                        <p:strVal val="visible"/>
                                      </p:to>
                                    </p:set>
                                    <p:anim calcmode="lin" valueType="num">
                                      <p:cBhvr>
                                        <p:cTn id="9" dur="3000" fill="hold"/>
                                        <p:tgtEl>
                                          <p:spTgt spid="3"/>
                                        </p:tgtEl>
                                        <p:attrNameLst>
                                          <p:attrName>ppt_w</p:attrName>
                                        </p:attrNameLst>
                                      </p:cBhvr>
                                      <p:tavLst>
                                        <p:tav tm="0">
                                          <p:val>
                                            <p:fltVal val="0"/>
                                          </p:val>
                                        </p:tav>
                                        <p:tav tm="100000">
                                          <p:val>
                                            <p:strVal val="#ppt_w"/>
                                          </p:val>
                                        </p:tav>
                                      </p:tavLst>
                                    </p:anim>
                                    <p:anim calcmode="lin" valueType="num">
                                      <p:cBhvr>
                                        <p:cTn id="10" dur="3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2: Disability Income Insurance</a:t>
            </a:r>
          </a:p>
        </p:txBody>
      </p:sp>
      <p:sp>
        <p:nvSpPr>
          <p:cNvPr id="3" name="TextBox 2"/>
          <p:cNvSpPr txBox="1"/>
          <p:nvPr/>
        </p:nvSpPr>
        <p:spPr>
          <a:xfrm>
            <a:off x="828675" y="1469572"/>
            <a:ext cx="7716611" cy="1754326"/>
          </a:xfrm>
          <a:prstGeom prst="rect">
            <a:avLst/>
          </a:prstGeom>
          <a:noFill/>
        </p:spPr>
        <p:txBody>
          <a:bodyPr wrap="square" rtlCol="0">
            <a:spAutoFit/>
          </a:bodyPr>
          <a:lstStyle/>
          <a:p>
            <a:endParaRPr lang="en-US" dirty="0"/>
          </a:p>
          <a:p>
            <a:r>
              <a:rPr lang="en-US" dirty="0"/>
              <a:t>Disability Income Insurance can breach the financial gap and replace a major part of lost income to ease the family’s financial problems during the disability.</a:t>
            </a:r>
          </a:p>
          <a:p>
            <a:endParaRPr lang="en-US" dirty="0"/>
          </a:p>
          <a:p>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3437" y="2919046"/>
            <a:ext cx="4395988" cy="2926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Recorded Sound">
            <a:hlinkClick r:id="" action="ppaction://media"/>
            <a:extLst>
              <a:ext uri="{FF2B5EF4-FFF2-40B4-BE49-F238E27FC236}">
                <a16:creationId xmlns:a16="http://schemas.microsoft.com/office/drawing/2014/main" id="{1325BC6B-E9DF-EB4C-BEA0-0DD9BCE732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1400" y="0"/>
            <a:ext cx="812800" cy="812800"/>
          </a:xfrm>
          <a:prstGeom prst="rect">
            <a:avLst/>
          </a:prstGeom>
        </p:spPr>
      </p:pic>
    </p:spTree>
    <p:extLst>
      <p:ext uri="{BB962C8B-B14F-4D97-AF65-F5344CB8AC3E}">
        <p14:creationId xmlns:p14="http://schemas.microsoft.com/office/powerpoint/2010/main" val="5333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865" fill="hold"/>
                                        <p:tgtEl>
                                          <p:spTgt spid="4"/>
                                        </p:tgtEl>
                                      </p:cBhvr>
                                    </p:cmd>
                                  </p:childTnLst>
                                </p:cTn>
                              </p:par>
                              <p:par>
                                <p:cTn id="7" presetID="18" presetClass="entr" presetSubtype="12"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strips(downLeft)">
                                      <p:cBhvr>
                                        <p:cTn id="9"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3" name="Title 22" hidden="1"/>
          <p:cNvSpPr>
            <a:spLocks noGrp="1"/>
          </p:cNvSpPr>
          <p:nvPr>
            <p:ph type="title"/>
          </p:nvPr>
        </p:nvSpPr>
        <p:spPr/>
        <p:txBody>
          <a:bodyPr/>
          <a:lstStyle/>
          <a:p>
            <a:r>
              <a:rPr lang="en-US"/>
              <a:t>The Three "Ps" in Life Insurance</a:t>
            </a:r>
          </a:p>
        </p:txBody>
      </p:sp>
      <p:pic>
        <p:nvPicPr>
          <p:cNvPr id="24" name="Picture 23"/>
          <p:cNvPicPr>
            <a:picLocks/>
          </p:cNvPicPr>
          <p:nvPr/>
        </p:nvPicPr>
        <p:blipFill>
          <a:blip r:embed="rId10">
            <a:extLst>
              <a:ext uri="{28A0092B-C50C-407E-A947-70E740481C1C}">
                <a14:useLocalDpi xmlns:a14="http://schemas.microsoft.com/office/drawing/2010/main" val="0"/>
              </a:ext>
            </a:extLst>
          </a:blip>
          <a:stretch>
            <a:fillRect/>
          </a:stretch>
        </p:blipFill>
        <p:spPr>
          <a:xfrm>
            <a:off x="0" y="5473700"/>
            <a:ext cx="9144000" cy="1384300"/>
          </a:xfrm>
          <a:prstGeom prst="rect">
            <a:avLst/>
          </a:prstGeom>
        </p:spPr>
      </p:pic>
      <p:pic>
        <p:nvPicPr>
          <p:cNvPr id="26" name="Picture 25"/>
          <p:cNvPicPr>
            <a:picLocks/>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190500" y="5838279"/>
            <a:ext cx="5092700" cy="807541"/>
          </a:xfrm>
          <a:prstGeom prst="rect">
            <a:avLst/>
          </a:prstGeom>
        </p:spPr>
      </p:pic>
      <p:pic>
        <p:nvPicPr>
          <p:cNvPr id="27" name="Picture 26"/>
          <p:cNvPicPr>
            <a:picLocks/>
          </p:cNvPicPr>
          <p:nvPr>
            <p:custDataLst>
              <p:tags r:id="rId3"/>
            </p:custDataLst>
          </p:nvPr>
        </p:nvPicPr>
        <p:blipFill>
          <a:blip r:embed="rId12">
            <a:extLst>
              <a:ext uri="{28A0092B-C50C-407E-A947-70E740481C1C}">
                <a14:useLocalDpi xmlns:a14="http://schemas.microsoft.com/office/drawing/2010/main" val="0"/>
              </a:ext>
            </a:extLst>
          </a:blip>
          <a:stretch>
            <a:fillRect/>
          </a:stretch>
        </p:blipFill>
        <p:spPr>
          <a:xfrm>
            <a:off x="4959350" y="5986463"/>
            <a:ext cx="1473200" cy="431800"/>
          </a:xfrm>
          <a:prstGeom prst="rect">
            <a:avLst/>
          </a:prstGeom>
        </p:spPr>
      </p:pic>
      <p:pic>
        <p:nvPicPr>
          <p:cNvPr id="28" name="Picture 27"/>
          <p:cNvPicPr>
            <a:picLocks/>
          </p:cNvPicPr>
          <p:nvPr>
            <p:custDataLst>
              <p:tags r:id="rId4"/>
            </p:custDataLst>
          </p:nvPr>
        </p:nvPicPr>
        <p:blipFill>
          <a:blip r:embed="rId13">
            <a:extLst>
              <a:ext uri="{28A0092B-C50C-407E-A947-70E740481C1C}">
                <a14:useLocalDpi xmlns:a14="http://schemas.microsoft.com/office/drawing/2010/main" val="0"/>
              </a:ext>
            </a:extLst>
          </a:blip>
          <a:stretch>
            <a:fillRect/>
          </a:stretch>
        </p:blipFill>
        <p:spPr>
          <a:xfrm>
            <a:off x="7135813" y="5986463"/>
            <a:ext cx="1731963" cy="431800"/>
          </a:xfrm>
          <a:prstGeom prst="rect">
            <a:avLst/>
          </a:prstGeom>
        </p:spPr>
      </p:pic>
      <p:pic>
        <p:nvPicPr>
          <p:cNvPr id="2" name="Recorded Sound">
            <a:hlinkClick r:id="" action="ppaction://media"/>
            <a:extLst>
              <a:ext uri="{FF2B5EF4-FFF2-40B4-BE49-F238E27FC236}">
                <a16:creationId xmlns:a16="http://schemas.microsoft.com/office/drawing/2014/main" id="{2373C076-5ECA-854B-9CCA-2E3C032DF524}"/>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6845300" y="0"/>
            <a:ext cx="812800" cy="812800"/>
          </a:xfrm>
          <a:prstGeom prst="rect">
            <a:avLst/>
          </a:prstGeom>
        </p:spPr>
      </p:pic>
    </p:spTree>
    <p:custDataLst>
      <p:tags r:id="rId1"/>
    </p:custDataLst>
    <p:extLst>
      <p:ext uri="{BB962C8B-B14F-4D97-AF65-F5344CB8AC3E}">
        <p14:creationId xmlns:p14="http://schemas.microsoft.com/office/powerpoint/2010/main" val="396201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Summary</a:t>
            </a:r>
          </a:p>
        </p:txBody>
      </p:sp>
      <p:sp>
        <p:nvSpPr>
          <p:cNvPr id="3" name="Content Placeholder 2"/>
          <p:cNvSpPr>
            <a:spLocks noGrp="1"/>
          </p:cNvSpPr>
          <p:nvPr>
            <p:ph idx="1"/>
          </p:nvPr>
        </p:nvSpPr>
        <p:spPr>
          <a:xfrm>
            <a:off x="840711" y="1647853"/>
            <a:ext cx="7486650" cy="4572000"/>
          </a:xfrm>
        </p:spPr>
        <p:txBody>
          <a:bodyPr/>
          <a:lstStyle/>
          <a:p>
            <a:pPr marL="0" indent="0">
              <a:buNone/>
            </a:pPr>
            <a:r>
              <a:rPr lang="en-US" dirty="0"/>
              <a:t>You have completed </a:t>
            </a:r>
            <a:r>
              <a:rPr lang="en-US" b="1" dirty="0"/>
              <a:t>Life Insurance and the Producer</a:t>
            </a:r>
            <a:r>
              <a:rPr lang="en-US" dirty="0"/>
              <a:t>. </a:t>
            </a:r>
          </a:p>
          <a:p>
            <a:endParaRPr lang="en-US" dirty="0"/>
          </a:p>
          <a:p>
            <a:endParaRPr lang="en-US" dirty="0"/>
          </a:p>
          <a:p>
            <a:pPr marL="0" indent="0">
              <a:buNone/>
            </a:pPr>
            <a:endParaRPr lang="en-US" dirty="0"/>
          </a:p>
        </p:txBody>
      </p:sp>
      <p:grpSp>
        <p:nvGrpSpPr>
          <p:cNvPr id="9" name="Group 3"/>
          <p:cNvGrpSpPr>
            <a:grpSpLocks/>
          </p:cNvGrpSpPr>
          <p:nvPr/>
        </p:nvGrpSpPr>
        <p:grpSpPr bwMode="auto">
          <a:xfrm>
            <a:off x="1408438" y="2090543"/>
            <a:ext cx="6312434" cy="4508695"/>
            <a:chOff x="1489" y="1070"/>
            <a:chExt cx="3261" cy="2590"/>
          </a:xfrm>
        </p:grpSpPr>
        <p:sp>
          <p:nvSpPr>
            <p:cNvPr id="10" name="Freeform 4"/>
            <p:cNvSpPr>
              <a:spLocks/>
            </p:cNvSpPr>
            <p:nvPr/>
          </p:nvSpPr>
          <p:spPr bwMode="auto">
            <a:xfrm>
              <a:off x="3123" y="1070"/>
              <a:ext cx="1627" cy="1584"/>
            </a:xfrm>
            <a:custGeom>
              <a:avLst/>
              <a:gdLst>
                <a:gd name="T0" fmla="*/ 0 w 1627"/>
                <a:gd name="T1" fmla="*/ 0 h 1584"/>
                <a:gd name="T2" fmla="*/ 1627 w 1627"/>
                <a:gd name="T3" fmla="*/ 1265 h 1584"/>
                <a:gd name="T4" fmla="*/ 1480 w 1627"/>
                <a:gd name="T5" fmla="*/ 1276 h 1584"/>
                <a:gd name="T6" fmla="*/ 1476 w 1627"/>
                <a:gd name="T7" fmla="*/ 1304 h 1584"/>
                <a:gd name="T8" fmla="*/ 1483 w 1627"/>
                <a:gd name="T9" fmla="*/ 1339 h 1584"/>
                <a:gd name="T10" fmla="*/ 1494 w 1627"/>
                <a:gd name="T11" fmla="*/ 1382 h 1584"/>
                <a:gd name="T12" fmla="*/ 1502 w 1627"/>
                <a:gd name="T13" fmla="*/ 1423 h 1584"/>
                <a:gd name="T14" fmla="*/ 1499 w 1627"/>
                <a:gd name="T15" fmla="*/ 1461 h 1584"/>
                <a:gd name="T16" fmla="*/ 1487 w 1627"/>
                <a:gd name="T17" fmla="*/ 1499 h 1584"/>
                <a:gd name="T18" fmla="*/ 1461 w 1627"/>
                <a:gd name="T19" fmla="*/ 1530 h 1584"/>
                <a:gd name="T20" fmla="*/ 1431 w 1627"/>
                <a:gd name="T21" fmla="*/ 1555 h 1584"/>
                <a:gd name="T22" fmla="*/ 1394 w 1627"/>
                <a:gd name="T23" fmla="*/ 1572 h 1584"/>
                <a:gd name="T24" fmla="*/ 1348 w 1627"/>
                <a:gd name="T25" fmla="*/ 1582 h 1584"/>
                <a:gd name="T26" fmla="*/ 1307 w 1627"/>
                <a:gd name="T27" fmla="*/ 1584 h 1584"/>
                <a:gd name="T28" fmla="*/ 1271 w 1627"/>
                <a:gd name="T29" fmla="*/ 1579 h 1584"/>
                <a:gd name="T30" fmla="*/ 1235 w 1627"/>
                <a:gd name="T31" fmla="*/ 1568 h 1584"/>
                <a:gd name="T32" fmla="*/ 1205 w 1627"/>
                <a:gd name="T33" fmla="*/ 1548 h 1584"/>
                <a:gd name="T34" fmla="*/ 1177 w 1627"/>
                <a:gd name="T35" fmla="*/ 1519 h 1584"/>
                <a:gd name="T36" fmla="*/ 1154 w 1627"/>
                <a:gd name="T37" fmla="*/ 1486 h 1584"/>
                <a:gd name="T38" fmla="*/ 1142 w 1627"/>
                <a:gd name="T39" fmla="*/ 1441 h 1584"/>
                <a:gd name="T40" fmla="*/ 1147 w 1627"/>
                <a:gd name="T41" fmla="*/ 1396 h 1584"/>
                <a:gd name="T42" fmla="*/ 1159 w 1627"/>
                <a:gd name="T43" fmla="*/ 1351 h 1584"/>
                <a:gd name="T44" fmla="*/ 1168 w 1627"/>
                <a:gd name="T45" fmla="*/ 1306 h 1584"/>
                <a:gd name="T46" fmla="*/ 1167 w 1627"/>
                <a:gd name="T47" fmla="*/ 1284 h 1584"/>
                <a:gd name="T48" fmla="*/ 892 w 1627"/>
                <a:gd name="T49" fmla="*/ 1273 h 1584"/>
                <a:gd name="T50" fmla="*/ 895 w 1627"/>
                <a:gd name="T51" fmla="*/ 1198 h 1584"/>
                <a:gd name="T52" fmla="*/ 889 w 1627"/>
                <a:gd name="T53" fmla="*/ 1149 h 1584"/>
                <a:gd name="T54" fmla="*/ 878 w 1627"/>
                <a:gd name="T55" fmla="*/ 1119 h 1584"/>
                <a:gd name="T56" fmla="*/ 855 w 1627"/>
                <a:gd name="T57" fmla="*/ 1095 h 1584"/>
                <a:gd name="T58" fmla="*/ 824 w 1627"/>
                <a:gd name="T59" fmla="*/ 1080 h 1584"/>
                <a:gd name="T60" fmla="*/ 786 w 1627"/>
                <a:gd name="T61" fmla="*/ 1075 h 1584"/>
                <a:gd name="T62" fmla="*/ 731 w 1627"/>
                <a:gd name="T63" fmla="*/ 1078 h 1584"/>
                <a:gd name="T64" fmla="*/ 679 w 1627"/>
                <a:gd name="T65" fmla="*/ 1082 h 1584"/>
                <a:gd name="T66" fmla="*/ 625 w 1627"/>
                <a:gd name="T67" fmla="*/ 1082 h 1584"/>
                <a:gd name="T68" fmla="*/ 571 w 1627"/>
                <a:gd name="T69" fmla="*/ 1073 h 1584"/>
                <a:gd name="T70" fmla="*/ 530 w 1627"/>
                <a:gd name="T71" fmla="*/ 1049 h 1584"/>
                <a:gd name="T72" fmla="*/ 506 w 1627"/>
                <a:gd name="T73" fmla="*/ 1016 h 1584"/>
                <a:gd name="T74" fmla="*/ 496 w 1627"/>
                <a:gd name="T75" fmla="*/ 972 h 1584"/>
                <a:gd name="T76" fmla="*/ 498 w 1627"/>
                <a:gd name="T77" fmla="*/ 923 h 1584"/>
                <a:gd name="T78" fmla="*/ 491 w 1627"/>
                <a:gd name="T79" fmla="*/ 878 h 1584"/>
                <a:gd name="T80" fmla="*/ 480 w 1627"/>
                <a:gd name="T81" fmla="*/ 849 h 1584"/>
                <a:gd name="T82" fmla="*/ 463 w 1627"/>
                <a:gd name="T83" fmla="*/ 831 h 1584"/>
                <a:gd name="T84" fmla="*/ 423 w 1627"/>
                <a:gd name="T85" fmla="*/ 813 h 1584"/>
                <a:gd name="T86" fmla="*/ 371 w 1627"/>
                <a:gd name="T87" fmla="*/ 799 h 1584"/>
                <a:gd name="T88" fmla="*/ 313 w 1627"/>
                <a:gd name="T89" fmla="*/ 789 h 1584"/>
                <a:gd name="T90" fmla="*/ 269 w 1627"/>
                <a:gd name="T91" fmla="*/ 775 h 1584"/>
                <a:gd name="T92" fmla="*/ 231 w 1627"/>
                <a:gd name="T93" fmla="*/ 753 h 1584"/>
                <a:gd name="T94" fmla="*/ 200 w 1627"/>
                <a:gd name="T95" fmla="*/ 724 h 1584"/>
                <a:gd name="T96" fmla="*/ 180 w 1627"/>
                <a:gd name="T97" fmla="*/ 687 h 1584"/>
                <a:gd name="T98" fmla="*/ 177 w 1627"/>
                <a:gd name="T99" fmla="*/ 646 h 1584"/>
                <a:gd name="T100" fmla="*/ 189 w 1627"/>
                <a:gd name="T101" fmla="*/ 601 h 1584"/>
                <a:gd name="T102" fmla="*/ 199 w 1627"/>
                <a:gd name="T103" fmla="*/ 550 h 1584"/>
                <a:gd name="T104" fmla="*/ 207 w 1627"/>
                <a:gd name="T105" fmla="*/ 502 h 1584"/>
                <a:gd name="T106" fmla="*/ 199 w 1627"/>
                <a:gd name="T107" fmla="*/ 454 h 1584"/>
                <a:gd name="T108" fmla="*/ 179 w 1627"/>
                <a:gd name="T109" fmla="*/ 410 h 1584"/>
                <a:gd name="T110" fmla="*/ 159 w 1627"/>
                <a:gd name="T111" fmla="*/ 384 h 1584"/>
                <a:gd name="T112" fmla="*/ 134 w 1627"/>
                <a:gd name="T113" fmla="*/ 360 h 1584"/>
                <a:gd name="T114" fmla="*/ 104 w 1627"/>
                <a:gd name="T115" fmla="*/ 343 h 1584"/>
                <a:gd name="T116" fmla="*/ 66 w 1627"/>
                <a:gd name="T117" fmla="*/ 331 h 1584"/>
                <a:gd name="T118" fmla="*/ 21 w 1627"/>
                <a:gd name="T119" fmla="*/ 330 h 15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27"/>
                <a:gd name="T181" fmla="*/ 0 h 1584"/>
                <a:gd name="T182" fmla="*/ 1627 w 1627"/>
                <a:gd name="T183" fmla="*/ 1584 h 15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27" h="1584">
                  <a:moveTo>
                    <a:pt x="0" y="330"/>
                  </a:moveTo>
                  <a:lnTo>
                    <a:pt x="0" y="0"/>
                  </a:lnTo>
                  <a:lnTo>
                    <a:pt x="1626" y="0"/>
                  </a:lnTo>
                  <a:lnTo>
                    <a:pt x="1627" y="1265"/>
                  </a:lnTo>
                  <a:lnTo>
                    <a:pt x="1486" y="1265"/>
                  </a:lnTo>
                  <a:lnTo>
                    <a:pt x="1480" y="1276"/>
                  </a:lnTo>
                  <a:lnTo>
                    <a:pt x="1476" y="1291"/>
                  </a:lnTo>
                  <a:lnTo>
                    <a:pt x="1476" y="1304"/>
                  </a:lnTo>
                  <a:lnTo>
                    <a:pt x="1478" y="1320"/>
                  </a:lnTo>
                  <a:lnTo>
                    <a:pt x="1483" y="1339"/>
                  </a:lnTo>
                  <a:lnTo>
                    <a:pt x="1489" y="1365"/>
                  </a:lnTo>
                  <a:lnTo>
                    <a:pt x="1494" y="1382"/>
                  </a:lnTo>
                  <a:lnTo>
                    <a:pt x="1499" y="1403"/>
                  </a:lnTo>
                  <a:lnTo>
                    <a:pt x="1502" y="1423"/>
                  </a:lnTo>
                  <a:lnTo>
                    <a:pt x="1502" y="1442"/>
                  </a:lnTo>
                  <a:lnTo>
                    <a:pt x="1499" y="1461"/>
                  </a:lnTo>
                  <a:lnTo>
                    <a:pt x="1494" y="1481"/>
                  </a:lnTo>
                  <a:lnTo>
                    <a:pt x="1487" y="1499"/>
                  </a:lnTo>
                  <a:lnTo>
                    <a:pt x="1476" y="1513"/>
                  </a:lnTo>
                  <a:lnTo>
                    <a:pt x="1461" y="1530"/>
                  </a:lnTo>
                  <a:lnTo>
                    <a:pt x="1445" y="1543"/>
                  </a:lnTo>
                  <a:lnTo>
                    <a:pt x="1431" y="1555"/>
                  </a:lnTo>
                  <a:lnTo>
                    <a:pt x="1414" y="1565"/>
                  </a:lnTo>
                  <a:lnTo>
                    <a:pt x="1394" y="1572"/>
                  </a:lnTo>
                  <a:lnTo>
                    <a:pt x="1370" y="1579"/>
                  </a:lnTo>
                  <a:lnTo>
                    <a:pt x="1348" y="1582"/>
                  </a:lnTo>
                  <a:lnTo>
                    <a:pt x="1328" y="1584"/>
                  </a:lnTo>
                  <a:lnTo>
                    <a:pt x="1307" y="1584"/>
                  </a:lnTo>
                  <a:lnTo>
                    <a:pt x="1287" y="1582"/>
                  </a:lnTo>
                  <a:lnTo>
                    <a:pt x="1271" y="1579"/>
                  </a:lnTo>
                  <a:lnTo>
                    <a:pt x="1253" y="1574"/>
                  </a:lnTo>
                  <a:lnTo>
                    <a:pt x="1235" y="1568"/>
                  </a:lnTo>
                  <a:lnTo>
                    <a:pt x="1221" y="1560"/>
                  </a:lnTo>
                  <a:lnTo>
                    <a:pt x="1205" y="1548"/>
                  </a:lnTo>
                  <a:lnTo>
                    <a:pt x="1191" y="1534"/>
                  </a:lnTo>
                  <a:lnTo>
                    <a:pt x="1177" y="1519"/>
                  </a:lnTo>
                  <a:lnTo>
                    <a:pt x="1164" y="1503"/>
                  </a:lnTo>
                  <a:lnTo>
                    <a:pt x="1154" y="1486"/>
                  </a:lnTo>
                  <a:lnTo>
                    <a:pt x="1147" y="1465"/>
                  </a:lnTo>
                  <a:lnTo>
                    <a:pt x="1142" y="1441"/>
                  </a:lnTo>
                  <a:lnTo>
                    <a:pt x="1142" y="1418"/>
                  </a:lnTo>
                  <a:lnTo>
                    <a:pt x="1147" y="1396"/>
                  </a:lnTo>
                  <a:lnTo>
                    <a:pt x="1153" y="1373"/>
                  </a:lnTo>
                  <a:lnTo>
                    <a:pt x="1159" y="1351"/>
                  </a:lnTo>
                  <a:lnTo>
                    <a:pt x="1166" y="1325"/>
                  </a:lnTo>
                  <a:lnTo>
                    <a:pt x="1168" y="1306"/>
                  </a:lnTo>
                  <a:lnTo>
                    <a:pt x="1168" y="1294"/>
                  </a:lnTo>
                  <a:lnTo>
                    <a:pt x="1167" y="1284"/>
                  </a:lnTo>
                  <a:lnTo>
                    <a:pt x="1163" y="1273"/>
                  </a:lnTo>
                  <a:lnTo>
                    <a:pt x="892" y="1273"/>
                  </a:lnTo>
                  <a:lnTo>
                    <a:pt x="896" y="1225"/>
                  </a:lnTo>
                  <a:lnTo>
                    <a:pt x="895" y="1198"/>
                  </a:lnTo>
                  <a:lnTo>
                    <a:pt x="892" y="1173"/>
                  </a:lnTo>
                  <a:lnTo>
                    <a:pt x="889" y="1149"/>
                  </a:lnTo>
                  <a:lnTo>
                    <a:pt x="885" y="1133"/>
                  </a:lnTo>
                  <a:lnTo>
                    <a:pt x="878" y="1119"/>
                  </a:lnTo>
                  <a:lnTo>
                    <a:pt x="869" y="1106"/>
                  </a:lnTo>
                  <a:lnTo>
                    <a:pt x="855" y="1095"/>
                  </a:lnTo>
                  <a:lnTo>
                    <a:pt x="839" y="1085"/>
                  </a:lnTo>
                  <a:lnTo>
                    <a:pt x="824" y="1080"/>
                  </a:lnTo>
                  <a:lnTo>
                    <a:pt x="810" y="1077"/>
                  </a:lnTo>
                  <a:lnTo>
                    <a:pt x="786" y="1075"/>
                  </a:lnTo>
                  <a:lnTo>
                    <a:pt x="758" y="1075"/>
                  </a:lnTo>
                  <a:lnTo>
                    <a:pt x="731" y="1078"/>
                  </a:lnTo>
                  <a:lnTo>
                    <a:pt x="701" y="1080"/>
                  </a:lnTo>
                  <a:lnTo>
                    <a:pt x="679" y="1082"/>
                  </a:lnTo>
                  <a:lnTo>
                    <a:pt x="649" y="1084"/>
                  </a:lnTo>
                  <a:lnTo>
                    <a:pt x="625" y="1082"/>
                  </a:lnTo>
                  <a:lnTo>
                    <a:pt x="604" y="1080"/>
                  </a:lnTo>
                  <a:lnTo>
                    <a:pt x="571" y="1073"/>
                  </a:lnTo>
                  <a:lnTo>
                    <a:pt x="550" y="1063"/>
                  </a:lnTo>
                  <a:lnTo>
                    <a:pt x="530" y="1049"/>
                  </a:lnTo>
                  <a:lnTo>
                    <a:pt x="518" y="1033"/>
                  </a:lnTo>
                  <a:lnTo>
                    <a:pt x="506" y="1016"/>
                  </a:lnTo>
                  <a:lnTo>
                    <a:pt x="498" y="995"/>
                  </a:lnTo>
                  <a:lnTo>
                    <a:pt x="496" y="972"/>
                  </a:lnTo>
                  <a:lnTo>
                    <a:pt x="496" y="944"/>
                  </a:lnTo>
                  <a:lnTo>
                    <a:pt x="498" y="923"/>
                  </a:lnTo>
                  <a:lnTo>
                    <a:pt x="496" y="902"/>
                  </a:lnTo>
                  <a:lnTo>
                    <a:pt x="491" y="878"/>
                  </a:lnTo>
                  <a:lnTo>
                    <a:pt x="487" y="864"/>
                  </a:lnTo>
                  <a:lnTo>
                    <a:pt x="480" y="849"/>
                  </a:lnTo>
                  <a:lnTo>
                    <a:pt x="471" y="840"/>
                  </a:lnTo>
                  <a:lnTo>
                    <a:pt x="463" y="831"/>
                  </a:lnTo>
                  <a:lnTo>
                    <a:pt x="444" y="823"/>
                  </a:lnTo>
                  <a:lnTo>
                    <a:pt x="423" y="813"/>
                  </a:lnTo>
                  <a:lnTo>
                    <a:pt x="399" y="806"/>
                  </a:lnTo>
                  <a:lnTo>
                    <a:pt x="371" y="799"/>
                  </a:lnTo>
                  <a:lnTo>
                    <a:pt x="343" y="793"/>
                  </a:lnTo>
                  <a:lnTo>
                    <a:pt x="313" y="789"/>
                  </a:lnTo>
                  <a:lnTo>
                    <a:pt x="292" y="782"/>
                  </a:lnTo>
                  <a:lnTo>
                    <a:pt x="269" y="775"/>
                  </a:lnTo>
                  <a:lnTo>
                    <a:pt x="247" y="766"/>
                  </a:lnTo>
                  <a:lnTo>
                    <a:pt x="231" y="753"/>
                  </a:lnTo>
                  <a:lnTo>
                    <a:pt x="213" y="738"/>
                  </a:lnTo>
                  <a:lnTo>
                    <a:pt x="200" y="724"/>
                  </a:lnTo>
                  <a:lnTo>
                    <a:pt x="189" y="707"/>
                  </a:lnTo>
                  <a:lnTo>
                    <a:pt x="180" y="687"/>
                  </a:lnTo>
                  <a:lnTo>
                    <a:pt x="177" y="666"/>
                  </a:lnTo>
                  <a:lnTo>
                    <a:pt x="177" y="646"/>
                  </a:lnTo>
                  <a:lnTo>
                    <a:pt x="182" y="628"/>
                  </a:lnTo>
                  <a:lnTo>
                    <a:pt x="189" y="601"/>
                  </a:lnTo>
                  <a:lnTo>
                    <a:pt x="196" y="574"/>
                  </a:lnTo>
                  <a:lnTo>
                    <a:pt x="199" y="550"/>
                  </a:lnTo>
                  <a:lnTo>
                    <a:pt x="204" y="526"/>
                  </a:lnTo>
                  <a:lnTo>
                    <a:pt x="207" y="502"/>
                  </a:lnTo>
                  <a:lnTo>
                    <a:pt x="204" y="477"/>
                  </a:lnTo>
                  <a:lnTo>
                    <a:pt x="199" y="454"/>
                  </a:lnTo>
                  <a:lnTo>
                    <a:pt x="190" y="432"/>
                  </a:lnTo>
                  <a:lnTo>
                    <a:pt x="179" y="410"/>
                  </a:lnTo>
                  <a:lnTo>
                    <a:pt x="166" y="393"/>
                  </a:lnTo>
                  <a:lnTo>
                    <a:pt x="159" y="384"/>
                  </a:lnTo>
                  <a:lnTo>
                    <a:pt x="146" y="371"/>
                  </a:lnTo>
                  <a:lnTo>
                    <a:pt x="134" y="360"/>
                  </a:lnTo>
                  <a:lnTo>
                    <a:pt x="121" y="351"/>
                  </a:lnTo>
                  <a:lnTo>
                    <a:pt x="104" y="343"/>
                  </a:lnTo>
                  <a:lnTo>
                    <a:pt x="87" y="337"/>
                  </a:lnTo>
                  <a:lnTo>
                    <a:pt x="66" y="331"/>
                  </a:lnTo>
                  <a:lnTo>
                    <a:pt x="42" y="330"/>
                  </a:lnTo>
                  <a:lnTo>
                    <a:pt x="21" y="330"/>
                  </a:lnTo>
                  <a:lnTo>
                    <a:pt x="0" y="330"/>
                  </a:lnTo>
                  <a:close/>
                </a:path>
              </a:pathLst>
            </a:custGeom>
            <a:solidFill>
              <a:schemeClr val="accent2"/>
            </a:solidFill>
            <a:ln w="9525">
              <a:noFill/>
              <a:round/>
              <a:headEnd/>
              <a:tailEnd/>
            </a:ln>
          </p:spPr>
          <p:txBody>
            <a:bodyPr/>
            <a:lstStyle/>
            <a:p>
              <a:endParaRPr lang="en-US" dirty="0"/>
            </a:p>
          </p:txBody>
        </p:sp>
        <p:sp>
          <p:nvSpPr>
            <p:cNvPr id="11" name="Freeform 10"/>
            <p:cNvSpPr>
              <a:spLocks/>
            </p:cNvSpPr>
            <p:nvPr/>
          </p:nvSpPr>
          <p:spPr bwMode="auto">
            <a:xfrm>
              <a:off x="3116" y="2333"/>
              <a:ext cx="1634" cy="1327"/>
            </a:xfrm>
            <a:custGeom>
              <a:avLst/>
              <a:gdLst>
                <a:gd name="T0" fmla="*/ 0 w 1634"/>
                <a:gd name="T1" fmla="*/ 1327 h 1327"/>
                <a:gd name="T2" fmla="*/ 1633 w 1634"/>
                <a:gd name="T3" fmla="*/ 0 h 1327"/>
                <a:gd name="T4" fmla="*/ 1480 w 1634"/>
                <a:gd name="T5" fmla="*/ 26 h 1327"/>
                <a:gd name="T6" fmla="*/ 1485 w 1634"/>
                <a:gd name="T7" fmla="*/ 69 h 1327"/>
                <a:gd name="T8" fmla="*/ 1501 w 1634"/>
                <a:gd name="T9" fmla="*/ 129 h 1327"/>
                <a:gd name="T10" fmla="*/ 1506 w 1634"/>
                <a:gd name="T11" fmla="*/ 177 h 1327"/>
                <a:gd name="T12" fmla="*/ 1496 w 1634"/>
                <a:gd name="T13" fmla="*/ 226 h 1327"/>
                <a:gd name="T14" fmla="*/ 1462 w 1634"/>
                <a:gd name="T15" fmla="*/ 268 h 1327"/>
                <a:gd name="T16" fmla="*/ 1420 w 1634"/>
                <a:gd name="T17" fmla="*/ 299 h 1327"/>
                <a:gd name="T18" fmla="*/ 1369 w 1634"/>
                <a:gd name="T19" fmla="*/ 315 h 1327"/>
                <a:gd name="T20" fmla="*/ 1295 w 1634"/>
                <a:gd name="T21" fmla="*/ 314 h 1327"/>
                <a:gd name="T22" fmla="*/ 1247 w 1634"/>
                <a:gd name="T23" fmla="*/ 304 h 1327"/>
                <a:gd name="T24" fmla="*/ 1199 w 1634"/>
                <a:gd name="T25" fmla="*/ 270 h 1327"/>
                <a:gd name="T26" fmla="*/ 1167 w 1634"/>
                <a:gd name="T27" fmla="*/ 229 h 1327"/>
                <a:gd name="T28" fmla="*/ 1153 w 1634"/>
                <a:gd name="T29" fmla="*/ 185 h 1327"/>
                <a:gd name="T30" fmla="*/ 1156 w 1634"/>
                <a:gd name="T31" fmla="*/ 137 h 1327"/>
                <a:gd name="T32" fmla="*/ 1167 w 1634"/>
                <a:gd name="T33" fmla="*/ 93 h 1327"/>
                <a:gd name="T34" fmla="*/ 1178 w 1634"/>
                <a:gd name="T35" fmla="*/ 48 h 1327"/>
                <a:gd name="T36" fmla="*/ 1173 w 1634"/>
                <a:gd name="T37" fmla="*/ 6 h 1327"/>
                <a:gd name="T38" fmla="*/ 902 w 1634"/>
                <a:gd name="T39" fmla="*/ 52 h 1327"/>
                <a:gd name="T40" fmla="*/ 897 w 1634"/>
                <a:gd name="T41" fmla="*/ 112 h 1327"/>
                <a:gd name="T42" fmla="*/ 894 w 1634"/>
                <a:gd name="T43" fmla="*/ 161 h 1327"/>
                <a:gd name="T44" fmla="*/ 882 w 1634"/>
                <a:gd name="T45" fmla="*/ 203 h 1327"/>
                <a:gd name="T46" fmla="*/ 858 w 1634"/>
                <a:gd name="T47" fmla="*/ 232 h 1327"/>
                <a:gd name="T48" fmla="*/ 824 w 1634"/>
                <a:gd name="T49" fmla="*/ 247 h 1327"/>
                <a:gd name="T50" fmla="*/ 786 w 1634"/>
                <a:gd name="T51" fmla="*/ 251 h 1327"/>
                <a:gd name="T52" fmla="*/ 739 w 1634"/>
                <a:gd name="T53" fmla="*/ 249 h 1327"/>
                <a:gd name="T54" fmla="*/ 697 w 1634"/>
                <a:gd name="T55" fmla="*/ 246 h 1327"/>
                <a:gd name="T56" fmla="*/ 643 w 1634"/>
                <a:gd name="T57" fmla="*/ 243 h 1327"/>
                <a:gd name="T58" fmla="*/ 595 w 1634"/>
                <a:gd name="T59" fmla="*/ 249 h 1327"/>
                <a:gd name="T60" fmla="*/ 551 w 1634"/>
                <a:gd name="T61" fmla="*/ 266 h 1327"/>
                <a:gd name="T62" fmla="*/ 519 w 1634"/>
                <a:gd name="T63" fmla="*/ 295 h 1327"/>
                <a:gd name="T64" fmla="*/ 501 w 1634"/>
                <a:gd name="T65" fmla="*/ 332 h 1327"/>
                <a:gd name="T66" fmla="*/ 501 w 1634"/>
                <a:gd name="T67" fmla="*/ 374 h 1327"/>
                <a:gd name="T68" fmla="*/ 501 w 1634"/>
                <a:gd name="T69" fmla="*/ 421 h 1327"/>
                <a:gd name="T70" fmla="*/ 491 w 1634"/>
                <a:gd name="T71" fmla="*/ 459 h 1327"/>
                <a:gd name="T72" fmla="*/ 471 w 1634"/>
                <a:gd name="T73" fmla="*/ 490 h 1327"/>
                <a:gd name="T74" fmla="*/ 430 w 1634"/>
                <a:gd name="T75" fmla="*/ 511 h 1327"/>
                <a:gd name="T76" fmla="*/ 386 w 1634"/>
                <a:gd name="T77" fmla="*/ 524 h 1327"/>
                <a:gd name="T78" fmla="*/ 334 w 1634"/>
                <a:gd name="T79" fmla="*/ 535 h 1327"/>
                <a:gd name="T80" fmla="*/ 287 w 1634"/>
                <a:gd name="T81" fmla="*/ 547 h 1327"/>
                <a:gd name="T82" fmla="*/ 248 w 1634"/>
                <a:gd name="T83" fmla="*/ 562 h 1327"/>
                <a:gd name="T84" fmla="*/ 218 w 1634"/>
                <a:gd name="T85" fmla="*/ 585 h 1327"/>
                <a:gd name="T86" fmla="*/ 193 w 1634"/>
                <a:gd name="T87" fmla="*/ 620 h 1327"/>
                <a:gd name="T88" fmla="*/ 180 w 1634"/>
                <a:gd name="T89" fmla="*/ 664 h 1327"/>
                <a:gd name="T90" fmla="*/ 186 w 1634"/>
                <a:gd name="T91" fmla="*/ 709 h 1327"/>
                <a:gd name="T92" fmla="*/ 200 w 1634"/>
                <a:gd name="T93" fmla="*/ 765 h 1327"/>
                <a:gd name="T94" fmla="*/ 208 w 1634"/>
                <a:gd name="T95" fmla="*/ 813 h 1327"/>
                <a:gd name="T96" fmla="*/ 206 w 1634"/>
                <a:gd name="T97" fmla="*/ 860 h 1327"/>
                <a:gd name="T98" fmla="*/ 193 w 1634"/>
                <a:gd name="T99" fmla="*/ 902 h 1327"/>
                <a:gd name="T100" fmla="*/ 173 w 1634"/>
                <a:gd name="T101" fmla="*/ 945 h 1327"/>
                <a:gd name="T102" fmla="*/ 141 w 1634"/>
                <a:gd name="T103" fmla="*/ 991 h 1327"/>
                <a:gd name="T104" fmla="*/ 108 w 1634"/>
                <a:gd name="T105" fmla="*/ 1021 h 1327"/>
                <a:gd name="T106" fmla="*/ 74 w 1634"/>
                <a:gd name="T107" fmla="*/ 1039 h 1327"/>
                <a:gd name="T108" fmla="*/ 23 w 1634"/>
                <a:gd name="T109" fmla="*/ 1049 h 132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34"/>
                <a:gd name="T166" fmla="*/ 0 h 1327"/>
                <a:gd name="T167" fmla="*/ 1634 w 1634"/>
                <a:gd name="T168" fmla="*/ 1327 h 132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34" h="1327">
                  <a:moveTo>
                    <a:pt x="0" y="1049"/>
                  </a:moveTo>
                  <a:lnTo>
                    <a:pt x="0" y="1327"/>
                  </a:lnTo>
                  <a:lnTo>
                    <a:pt x="1634" y="1327"/>
                  </a:lnTo>
                  <a:lnTo>
                    <a:pt x="1633" y="0"/>
                  </a:lnTo>
                  <a:lnTo>
                    <a:pt x="1487" y="0"/>
                  </a:lnTo>
                  <a:lnTo>
                    <a:pt x="1480" y="26"/>
                  </a:lnTo>
                  <a:lnTo>
                    <a:pt x="1480" y="44"/>
                  </a:lnTo>
                  <a:lnTo>
                    <a:pt x="1485" y="69"/>
                  </a:lnTo>
                  <a:lnTo>
                    <a:pt x="1493" y="96"/>
                  </a:lnTo>
                  <a:lnTo>
                    <a:pt x="1501" y="129"/>
                  </a:lnTo>
                  <a:lnTo>
                    <a:pt x="1506" y="154"/>
                  </a:lnTo>
                  <a:lnTo>
                    <a:pt x="1506" y="177"/>
                  </a:lnTo>
                  <a:lnTo>
                    <a:pt x="1503" y="202"/>
                  </a:lnTo>
                  <a:lnTo>
                    <a:pt x="1496" y="226"/>
                  </a:lnTo>
                  <a:lnTo>
                    <a:pt x="1480" y="249"/>
                  </a:lnTo>
                  <a:lnTo>
                    <a:pt x="1462" y="268"/>
                  </a:lnTo>
                  <a:lnTo>
                    <a:pt x="1442" y="287"/>
                  </a:lnTo>
                  <a:lnTo>
                    <a:pt x="1420" y="299"/>
                  </a:lnTo>
                  <a:lnTo>
                    <a:pt x="1393" y="309"/>
                  </a:lnTo>
                  <a:lnTo>
                    <a:pt x="1369" y="315"/>
                  </a:lnTo>
                  <a:lnTo>
                    <a:pt x="1335" y="316"/>
                  </a:lnTo>
                  <a:lnTo>
                    <a:pt x="1295" y="314"/>
                  </a:lnTo>
                  <a:lnTo>
                    <a:pt x="1270" y="309"/>
                  </a:lnTo>
                  <a:lnTo>
                    <a:pt x="1247" y="304"/>
                  </a:lnTo>
                  <a:lnTo>
                    <a:pt x="1226" y="291"/>
                  </a:lnTo>
                  <a:lnTo>
                    <a:pt x="1199" y="270"/>
                  </a:lnTo>
                  <a:lnTo>
                    <a:pt x="1182" y="250"/>
                  </a:lnTo>
                  <a:lnTo>
                    <a:pt x="1167" y="229"/>
                  </a:lnTo>
                  <a:lnTo>
                    <a:pt x="1158" y="206"/>
                  </a:lnTo>
                  <a:lnTo>
                    <a:pt x="1153" y="185"/>
                  </a:lnTo>
                  <a:lnTo>
                    <a:pt x="1153" y="161"/>
                  </a:lnTo>
                  <a:lnTo>
                    <a:pt x="1156" y="137"/>
                  </a:lnTo>
                  <a:lnTo>
                    <a:pt x="1161" y="115"/>
                  </a:lnTo>
                  <a:lnTo>
                    <a:pt x="1167" y="93"/>
                  </a:lnTo>
                  <a:lnTo>
                    <a:pt x="1174" y="71"/>
                  </a:lnTo>
                  <a:lnTo>
                    <a:pt x="1178" y="48"/>
                  </a:lnTo>
                  <a:lnTo>
                    <a:pt x="1178" y="28"/>
                  </a:lnTo>
                  <a:lnTo>
                    <a:pt x="1173" y="6"/>
                  </a:lnTo>
                  <a:lnTo>
                    <a:pt x="899" y="6"/>
                  </a:lnTo>
                  <a:lnTo>
                    <a:pt x="902" y="52"/>
                  </a:lnTo>
                  <a:lnTo>
                    <a:pt x="899" y="85"/>
                  </a:lnTo>
                  <a:lnTo>
                    <a:pt x="897" y="112"/>
                  </a:lnTo>
                  <a:lnTo>
                    <a:pt x="897" y="136"/>
                  </a:lnTo>
                  <a:lnTo>
                    <a:pt x="894" y="161"/>
                  </a:lnTo>
                  <a:lnTo>
                    <a:pt x="889" y="187"/>
                  </a:lnTo>
                  <a:lnTo>
                    <a:pt x="882" y="203"/>
                  </a:lnTo>
                  <a:lnTo>
                    <a:pt x="872" y="219"/>
                  </a:lnTo>
                  <a:lnTo>
                    <a:pt x="858" y="232"/>
                  </a:lnTo>
                  <a:lnTo>
                    <a:pt x="842" y="242"/>
                  </a:lnTo>
                  <a:lnTo>
                    <a:pt x="824" y="247"/>
                  </a:lnTo>
                  <a:lnTo>
                    <a:pt x="804" y="250"/>
                  </a:lnTo>
                  <a:lnTo>
                    <a:pt x="786" y="251"/>
                  </a:lnTo>
                  <a:lnTo>
                    <a:pt x="762" y="251"/>
                  </a:lnTo>
                  <a:lnTo>
                    <a:pt x="739" y="249"/>
                  </a:lnTo>
                  <a:lnTo>
                    <a:pt x="721" y="247"/>
                  </a:lnTo>
                  <a:lnTo>
                    <a:pt x="697" y="246"/>
                  </a:lnTo>
                  <a:lnTo>
                    <a:pt x="671" y="243"/>
                  </a:lnTo>
                  <a:lnTo>
                    <a:pt x="643" y="243"/>
                  </a:lnTo>
                  <a:lnTo>
                    <a:pt x="619" y="246"/>
                  </a:lnTo>
                  <a:lnTo>
                    <a:pt x="595" y="249"/>
                  </a:lnTo>
                  <a:lnTo>
                    <a:pt x="570" y="256"/>
                  </a:lnTo>
                  <a:lnTo>
                    <a:pt x="551" y="266"/>
                  </a:lnTo>
                  <a:lnTo>
                    <a:pt x="532" y="278"/>
                  </a:lnTo>
                  <a:lnTo>
                    <a:pt x="519" y="295"/>
                  </a:lnTo>
                  <a:lnTo>
                    <a:pt x="506" y="314"/>
                  </a:lnTo>
                  <a:lnTo>
                    <a:pt x="501" y="332"/>
                  </a:lnTo>
                  <a:lnTo>
                    <a:pt x="498" y="353"/>
                  </a:lnTo>
                  <a:lnTo>
                    <a:pt x="501" y="374"/>
                  </a:lnTo>
                  <a:lnTo>
                    <a:pt x="502" y="397"/>
                  </a:lnTo>
                  <a:lnTo>
                    <a:pt x="501" y="421"/>
                  </a:lnTo>
                  <a:lnTo>
                    <a:pt x="496" y="439"/>
                  </a:lnTo>
                  <a:lnTo>
                    <a:pt x="491" y="459"/>
                  </a:lnTo>
                  <a:lnTo>
                    <a:pt x="482" y="477"/>
                  </a:lnTo>
                  <a:lnTo>
                    <a:pt x="471" y="490"/>
                  </a:lnTo>
                  <a:lnTo>
                    <a:pt x="453" y="503"/>
                  </a:lnTo>
                  <a:lnTo>
                    <a:pt x="430" y="511"/>
                  </a:lnTo>
                  <a:lnTo>
                    <a:pt x="407" y="518"/>
                  </a:lnTo>
                  <a:lnTo>
                    <a:pt x="386" y="524"/>
                  </a:lnTo>
                  <a:lnTo>
                    <a:pt x="364" y="530"/>
                  </a:lnTo>
                  <a:lnTo>
                    <a:pt x="334" y="535"/>
                  </a:lnTo>
                  <a:lnTo>
                    <a:pt x="311" y="540"/>
                  </a:lnTo>
                  <a:lnTo>
                    <a:pt x="287" y="547"/>
                  </a:lnTo>
                  <a:lnTo>
                    <a:pt x="268" y="554"/>
                  </a:lnTo>
                  <a:lnTo>
                    <a:pt x="248" y="562"/>
                  </a:lnTo>
                  <a:lnTo>
                    <a:pt x="232" y="573"/>
                  </a:lnTo>
                  <a:lnTo>
                    <a:pt x="218" y="585"/>
                  </a:lnTo>
                  <a:lnTo>
                    <a:pt x="203" y="603"/>
                  </a:lnTo>
                  <a:lnTo>
                    <a:pt x="193" y="620"/>
                  </a:lnTo>
                  <a:lnTo>
                    <a:pt x="184" y="640"/>
                  </a:lnTo>
                  <a:lnTo>
                    <a:pt x="180" y="664"/>
                  </a:lnTo>
                  <a:lnTo>
                    <a:pt x="183" y="686"/>
                  </a:lnTo>
                  <a:lnTo>
                    <a:pt x="186" y="709"/>
                  </a:lnTo>
                  <a:lnTo>
                    <a:pt x="193" y="736"/>
                  </a:lnTo>
                  <a:lnTo>
                    <a:pt x="200" y="765"/>
                  </a:lnTo>
                  <a:lnTo>
                    <a:pt x="206" y="792"/>
                  </a:lnTo>
                  <a:lnTo>
                    <a:pt x="208" y="813"/>
                  </a:lnTo>
                  <a:lnTo>
                    <a:pt x="208" y="833"/>
                  </a:lnTo>
                  <a:lnTo>
                    <a:pt x="206" y="860"/>
                  </a:lnTo>
                  <a:lnTo>
                    <a:pt x="199" y="883"/>
                  </a:lnTo>
                  <a:lnTo>
                    <a:pt x="193" y="902"/>
                  </a:lnTo>
                  <a:lnTo>
                    <a:pt x="184" y="921"/>
                  </a:lnTo>
                  <a:lnTo>
                    <a:pt x="173" y="945"/>
                  </a:lnTo>
                  <a:lnTo>
                    <a:pt x="158" y="972"/>
                  </a:lnTo>
                  <a:lnTo>
                    <a:pt x="141" y="991"/>
                  </a:lnTo>
                  <a:lnTo>
                    <a:pt x="124" y="1007"/>
                  </a:lnTo>
                  <a:lnTo>
                    <a:pt x="108" y="1021"/>
                  </a:lnTo>
                  <a:lnTo>
                    <a:pt x="91" y="1032"/>
                  </a:lnTo>
                  <a:lnTo>
                    <a:pt x="74" y="1039"/>
                  </a:lnTo>
                  <a:lnTo>
                    <a:pt x="50" y="1045"/>
                  </a:lnTo>
                  <a:lnTo>
                    <a:pt x="23" y="1049"/>
                  </a:lnTo>
                  <a:lnTo>
                    <a:pt x="0" y="1049"/>
                  </a:lnTo>
                  <a:close/>
                </a:path>
              </a:pathLst>
            </a:custGeom>
            <a:solidFill>
              <a:schemeClr val="accent2">
                <a:lumMod val="75000"/>
              </a:schemeClr>
            </a:solidFill>
            <a:ln w="9525">
              <a:noFill/>
              <a:round/>
              <a:headEnd/>
              <a:tailEnd/>
            </a:ln>
          </p:spPr>
          <p:txBody>
            <a:bodyPr/>
            <a:lstStyle/>
            <a:p>
              <a:pPr>
                <a:defRPr/>
              </a:pPr>
              <a:endParaRPr lang="en-US" dirty="0"/>
            </a:p>
          </p:txBody>
        </p:sp>
        <p:sp>
          <p:nvSpPr>
            <p:cNvPr id="12" name="Freeform 11"/>
            <p:cNvSpPr>
              <a:spLocks/>
            </p:cNvSpPr>
            <p:nvPr/>
          </p:nvSpPr>
          <p:spPr bwMode="auto">
            <a:xfrm>
              <a:off x="1489" y="2076"/>
              <a:ext cx="1627" cy="1584"/>
            </a:xfrm>
            <a:custGeom>
              <a:avLst/>
              <a:gdLst>
                <a:gd name="T0" fmla="*/ 1627 w 1628"/>
                <a:gd name="T1" fmla="*/ 1584 h 1584"/>
                <a:gd name="T2" fmla="*/ 0 w 1628"/>
                <a:gd name="T3" fmla="*/ 319 h 1584"/>
                <a:gd name="T4" fmla="*/ 147 w 1628"/>
                <a:gd name="T5" fmla="*/ 308 h 1584"/>
                <a:gd name="T6" fmla="*/ 151 w 1628"/>
                <a:gd name="T7" fmla="*/ 280 h 1584"/>
                <a:gd name="T8" fmla="*/ 144 w 1628"/>
                <a:gd name="T9" fmla="*/ 244 h 1584"/>
                <a:gd name="T10" fmla="*/ 133 w 1628"/>
                <a:gd name="T11" fmla="*/ 202 h 1584"/>
                <a:gd name="T12" fmla="*/ 126 w 1628"/>
                <a:gd name="T13" fmla="*/ 161 h 1584"/>
                <a:gd name="T14" fmla="*/ 127 w 1628"/>
                <a:gd name="T15" fmla="*/ 123 h 1584"/>
                <a:gd name="T16" fmla="*/ 140 w 1628"/>
                <a:gd name="T17" fmla="*/ 85 h 1584"/>
                <a:gd name="T18" fmla="*/ 166 w 1628"/>
                <a:gd name="T19" fmla="*/ 54 h 1584"/>
                <a:gd name="T20" fmla="*/ 196 w 1628"/>
                <a:gd name="T21" fmla="*/ 28 h 1584"/>
                <a:gd name="T22" fmla="*/ 233 w 1628"/>
                <a:gd name="T23" fmla="*/ 10 h 1584"/>
                <a:gd name="T24" fmla="*/ 279 w 1628"/>
                <a:gd name="T25" fmla="*/ 2 h 1584"/>
                <a:gd name="T26" fmla="*/ 320 w 1628"/>
                <a:gd name="T27" fmla="*/ 0 h 1584"/>
                <a:gd name="T28" fmla="*/ 356 w 1628"/>
                <a:gd name="T29" fmla="*/ 4 h 1584"/>
                <a:gd name="T30" fmla="*/ 392 w 1628"/>
                <a:gd name="T31" fmla="*/ 16 h 1584"/>
                <a:gd name="T32" fmla="*/ 422 w 1628"/>
                <a:gd name="T33" fmla="*/ 36 h 1584"/>
                <a:gd name="T34" fmla="*/ 450 w 1628"/>
                <a:gd name="T35" fmla="*/ 65 h 1584"/>
                <a:gd name="T36" fmla="*/ 473 w 1628"/>
                <a:gd name="T37" fmla="*/ 98 h 1584"/>
                <a:gd name="T38" fmla="*/ 485 w 1628"/>
                <a:gd name="T39" fmla="*/ 143 h 1584"/>
                <a:gd name="T40" fmla="*/ 480 w 1628"/>
                <a:gd name="T41" fmla="*/ 188 h 1584"/>
                <a:gd name="T42" fmla="*/ 469 w 1628"/>
                <a:gd name="T43" fmla="*/ 233 h 1584"/>
                <a:gd name="T44" fmla="*/ 457 w 1628"/>
                <a:gd name="T45" fmla="*/ 278 h 1584"/>
                <a:gd name="T46" fmla="*/ 460 w 1628"/>
                <a:gd name="T47" fmla="*/ 300 h 1584"/>
                <a:gd name="T48" fmla="*/ 734 w 1628"/>
                <a:gd name="T49" fmla="*/ 311 h 1584"/>
                <a:gd name="T50" fmla="*/ 727 w 1628"/>
                <a:gd name="T51" fmla="*/ 394 h 1584"/>
                <a:gd name="T52" fmla="*/ 730 w 1628"/>
                <a:gd name="T53" fmla="*/ 444 h 1584"/>
                <a:gd name="T54" fmla="*/ 737 w 1628"/>
                <a:gd name="T55" fmla="*/ 494 h 1584"/>
                <a:gd name="T56" fmla="*/ 755 w 1628"/>
                <a:gd name="T57" fmla="*/ 525 h 1584"/>
                <a:gd name="T58" fmla="*/ 785 w 1628"/>
                <a:gd name="T59" fmla="*/ 548 h 1584"/>
                <a:gd name="T60" fmla="*/ 820 w 1628"/>
                <a:gd name="T61" fmla="*/ 558 h 1584"/>
                <a:gd name="T62" fmla="*/ 863 w 1628"/>
                <a:gd name="T63" fmla="*/ 559 h 1584"/>
                <a:gd name="T64" fmla="*/ 904 w 1628"/>
                <a:gd name="T65" fmla="*/ 555 h 1584"/>
                <a:gd name="T66" fmla="*/ 955 w 1628"/>
                <a:gd name="T67" fmla="*/ 549 h 1584"/>
                <a:gd name="T68" fmla="*/ 1007 w 1628"/>
                <a:gd name="T69" fmla="*/ 552 h 1584"/>
                <a:gd name="T70" fmla="*/ 1055 w 1628"/>
                <a:gd name="T71" fmla="*/ 565 h 1584"/>
                <a:gd name="T72" fmla="*/ 1094 w 1628"/>
                <a:gd name="T73" fmla="*/ 588 h 1584"/>
                <a:gd name="T74" fmla="*/ 1118 w 1628"/>
                <a:gd name="T75" fmla="*/ 621 h 1584"/>
                <a:gd name="T76" fmla="*/ 1128 w 1628"/>
                <a:gd name="T77" fmla="*/ 661 h 1584"/>
                <a:gd name="T78" fmla="*/ 1124 w 1628"/>
                <a:gd name="T79" fmla="*/ 706 h 1584"/>
                <a:gd name="T80" fmla="*/ 1128 w 1628"/>
                <a:gd name="T81" fmla="*/ 749 h 1584"/>
                <a:gd name="T82" fmla="*/ 1144 w 1628"/>
                <a:gd name="T83" fmla="*/ 785 h 1584"/>
                <a:gd name="T84" fmla="*/ 1172 w 1628"/>
                <a:gd name="T85" fmla="*/ 811 h 1584"/>
                <a:gd name="T86" fmla="*/ 1219 w 1628"/>
                <a:gd name="T87" fmla="*/ 826 h 1584"/>
                <a:gd name="T88" fmla="*/ 1262 w 1628"/>
                <a:gd name="T89" fmla="*/ 837 h 1584"/>
                <a:gd name="T90" fmla="*/ 1315 w 1628"/>
                <a:gd name="T91" fmla="*/ 847 h 1584"/>
                <a:gd name="T92" fmla="*/ 1358 w 1628"/>
                <a:gd name="T93" fmla="*/ 861 h 1584"/>
                <a:gd name="T94" fmla="*/ 1394 w 1628"/>
                <a:gd name="T95" fmla="*/ 881 h 1584"/>
                <a:gd name="T96" fmla="*/ 1423 w 1628"/>
                <a:gd name="T97" fmla="*/ 911 h 1584"/>
                <a:gd name="T98" fmla="*/ 1442 w 1628"/>
                <a:gd name="T99" fmla="*/ 946 h 1584"/>
                <a:gd name="T100" fmla="*/ 1443 w 1628"/>
                <a:gd name="T101" fmla="*/ 996 h 1584"/>
                <a:gd name="T102" fmla="*/ 1433 w 1628"/>
                <a:gd name="T103" fmla="*/ 1044 h 1584"/>
                <a:gd name="T104" fmla="*/ 1419 w 1628"/>
                <a:gd name="T105" fmla="*/ 1100 h 1584"/>
                <a:gd name="T106" fmla="*/ 1416 w 1628"/>
                <a:gd name="T107" fmla="*/ 1141 h 1584"/>
                <a:gd name="T108" fmla="*/ 1426 w 1628"/>
                <a:gd name="T109" fmla="*/ 1190 h 1584"/>
                <a:gd name="T110" fmla="*/ 1444 w 1628"/>
                <a:gd name="T111" fmla="*/ 1224 h 1584"/>
                <a:gd name="T112" fmla="*/ 1474 w 1628"/>
                <a:gd name="T113" fmla="*/ 1261 h 1584"/>
                <a:gd name="T114" fmla="*/ 1514 w 1628"/>
                <a:gd name="T115" fmla="*/ 1289 h 1584"/>
                <a:gd name="T116" fmla="*/ 1555 w 1628"/>
                <a:gd name="T117" fmla="*/ 1302 h 1584"/>
                <a:gd name="T118" fmla="*/ 1601 w 1628"/>
                <a:gd name="T119" fmla="*/ 1306 h 15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28"/>
                <a:gd name="T181" fmla="*/ 0 h 1584"/>
                <a:gd name="T182" fmla="*/ 1628 w 1628"/>
                <a:gd name="T183" fmla="*/ 1584 h 15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28" h="1584">
                  <a:moveTo>
                    <a:pt x="1628" y="1305"/>
                  </a:moveTo>
                  <a:lnTo>
                    <a:pt x="1628" y="1584"/>
                  </a:lnTo>
                  <a:lnTo>
                    <a:pt x="1" y="1584"/>
                  </a:lnTo>
                  <a:lnTo>
                    <a:pt x="0" y="319"/>
                  </a:lnTo>
                  <a:lnTo>
                    <a:pt x="141" y="319"/>
                  </a:lnTo>
                  <a:lnTo>
                    <a:pt x="147" y="308"/>
                  </a:lnTo>
                  <a:lnTo>
                    <a:pt x="151" y="292"/>
                  </a:lnTo>
                  <a:lnTo>
                    <a:pt x="151" y="280"/>
                  </a:lnTo>
                  <a:lnTo>
                    <a:pt x="150" y="264"/>
                  </a:lnTo>
                  <a:lnTo>
                    <a:pt x="144" y="244"/>
                  </a:lnTo>
                  <a:lnTo>
                    <a:pt x="138" y="219"/>
                  </a:lnTo>
                  <a:lnTo>
                    <a:pt x="133" y="202"/>
                  </a:lnTo>
                  <a:lnTo>
                    <a:pt x="127" y="181"/>
                  </a:lnTo>
                  <a:lnTo>
                    <a:pt x="126" y="161"/>
                  </a:lnTo>
                  <a:lnTo>
                    <a:pt x="126" y="141"/>
                  </a:lnTo>
                  <a:lnTo>
                    <a:pt x="127" y="123"/>
                  </a:lnTo>
                  <a:lnTo>
                    <a:pt x="133" y="103"/>
                  </a:lnTo>
                  <a:lnTo>
                    <a:pt x="140" y="85"/>
                  </a:lnTo>
                  <a:lnTo>
                    <a:pt x="151" y="71"/>
                  </a:lnTo>
                  <a:lnTo>
                    <a:pt x="166" y="54"/>
                  </a:lnTo>
                  <a:lnTo>
                    <a:pt x="181" y="41"/>
                  </a:lnTo>
                  <a:lnTo>
                    <a:pt x="196" y="28"/>
                  </a:lnTo>
                  <a:lnTo>
                    <a:pt x="213" y="19"/>
                  </a:lnTo>
                  <a:lnTo>
                    <a:pt x="233" y="10"/>
                  </a:lnTo>
                  <a:lnTo>
                    <a:pt x="255" y="4"/>
                  </a:lnTo>
                  <a:lnTo>
                    <a:pt x="279" y="2"/>
                  </a:lnTo>
                  <a:lnTo>
                    <a:pt x="299" y="0"/>
                  </a:lnTo>
                  <a:lnTo>
                    <a:pt x="320" y="0"/>
                  </a:lnTo>
                  <a:lnTo>
                    <a:pt x="340" y="2"/>
                  </a:lnTo>
                  <a:lnTo>
                    <a:pt x="356" y="4"/>
                  </a:lnTo>
                  <a:lnTo>
                    <a:pt x="374" y="10"/>
                  </a:lnTo>
                  <a:lnTo>
                    <a:pt x="392" y="16"/>
                  </a:lnTo>
                  <a:lnTo>
                    <a:pt x="406" y="24"/>
                  </a:lnTo>
                  <a:lnTo>
                    <a:pt x="422" y="36"/>
                  </a:lnTo>
                  <a:lnTo>
                    <a:pt x="436" y="50"/>
                  </a:lnTo>
                  <a:lnTo>
                    <a:pt x="450" y="65"/>
                  </a:lnTo>
                  <a:lnTo>
                    <a:pt x="463" y="81"/>
                  </a:lnTo>
                  <a:lnTo>
                    <a:pt x="473" y="98"/>
                  </a:lnTo>
                  <a:lnTo>
                    <a:pt x="480" y="119"/>
                  </a:lnTo>
                  <a:lnTo>
                    <a:pt x="485" y="143"/>
                  </a:lnTo>
                  <a:lnTo>
                    <a:pt x="485" y="165"/>
                  </a:lnTo>
                  <a:lnTo>
                    <a:pt x="480" y="188"/>
                  </a:lnTo>
                  <a:lnTo>
                    <a:pt x="474" y="211"/>
                  </a:lnTo>
                  <a:lnTo>
                    <a:pt x="469" y="233"/>
                  </a:lnTo>
                  <a:lnTo>
                    <a:pt x="461" y="259"/>
                  </a:lnTo>
                  <a:lnTo>
                    <a:pt x="457" y="278"/>
                  </a:lnTo>
                  <a:lnTo>
                    <a:pt x="457" y="290"/>
                  </a:lnTo>
                  <a:lnTo>
                    <a:pt x="460" y="300"/>
                  </a:lnTo>
                  <a:lnTo>
                    <a:pt x="464" y="311"/>
                  </a:lnTo>
                  <a:lnTo>
                    <a:pt x="734" y="311"/>
                  </a:lnTo>
                  <a:lnTo>
                    <a:pt x="728" y="363"/>
                  </a:lnTo>
                  <a:lnTo>
                    <a:pt x="727" y="394"/>
                  </a:lnTo>
                  <a:lnTo>
                    <a:pt x="728" y="420"/>
                  </a:lnTo>
                  <a:lnTo>
                    <a:pt x="730" y="444"/>
                  </a:lnTo>
                  <a:lnTo>
                    <a:pt x="733" y="469"/>
                  </a:lnTo>
                  <a:lnTo>
                    <a:pt x="737" y="494"/>
                  </a:lnTo>
                  <a:lnTo>
                    <a:pt x="745" y="511"/>
                  </a:lnTo>
                  <a:lnTo>
                    <a:pt x="755" y="525"/>
                  </a:lnTo>
                  <a:lnTo>
                    <a:pt x="768" y="538"/>
                  </a:lnTo>
                  <a:lnTo>
                    <a:pt x="785" y="548"/>
                  </a:lnTo>
                  <a:lnTo>
                    <a:pt x="803" y="555"/>
                  </a:lnTo>
                  <a:lnTo>
                    <a:pt x="821" y="558"/>
                  </a:lnTo>
                  <a:lnTo>
                    <a:pt x="841" y="559"/>
                  </a:lnTo>
                  <a:lnTo>
                    <a:pt x="864" y="559"/>
                  </a:lnTo>
                  <a:lnTo>
                    <a:pt x="888" y="556"/>
                  </a:lnTo>
                  <a:lnTo>
                    <a:pt x="905" y="555"/>
                  </a:lnTo>
                  <a:lnTo>
                    <a:pt x="930" y="552"/>
                  </a:lnTo>
                  <a:lnTo>
                    <a:pt x="956" y="549"/>
                  </a:lnTo>
                  <a:lnTo>
                    <a:pt x="984" y="549"/>
                  </a:lnTo>
                  <a:lnTo>
                    <a:pt x="1008" y="552"/>
                  </a:lnTo>
                  <a:lnTo>
                    <a:pt x="1032" y="556"/>
                  </a:lnTo>
                  <a:lnTo>
                    <a:pt x="1056" y="565"/>
                  </a:lnTo>
                  <a:lnTo>
                    <a:pt x="1076" y="573"/>
                  </a:lnTo>
                  <a:lnTo>
                    <a:pt x="1095" y="588"/>
                  </a:lnTo>
                  <a:lnTo>
                    <a:pt x="1108" y="603"/>
                  </a:lnTo>
                  <a:lnTo>
                    <a:pt x="1119" y="621"/>
                  </a:lnTo>
                  <a:lnTo>
                    <a:pt x="1126" y="641"/>
                  </a:lnTo>
                  <a:lnTo>
                    <a:pt x="1129" y="661"/>
                  </a:lnTo>
                  <a:lnTo>
                    <a:pt x="1126" y="684"/>
                  </a:lnTo>
                  <a:lnTo>
                    <a:pt x="1125" y="706"/>
                  </a:lnTo>
                  <a:lnTo>
                    <a:pt x="1126" y="729"/>
                  </a:lnTo>
                  <a:lnTo>
                    <a:pt x="1129" y="749"/>
                  </a:lnTo>
                  <a:lnTo>
                    <a:pt x="1136" y="767"/>
                  </a:lnTo>
                  <a:lnTo>
                    <a:pt x="1145" y="785"/>
                  </a:lnTo>
                  <a:lnTo>
                    <a:pt x="1156" y="798"/>
                  </a:lnTo>
                  <a:lnTo>
                    <a:pt x="1173" y="811"/>
                  </a:lnTo>
                  <a:lnTo>
                    <a:pt x="1196" y="819"/>
                  </a:lnTo>
                  <a:lnTo>
                    <a:pt x="1220" y="826"/>
                  </a:lnTo>
                  <a:lnTo>
                    <a:pt x="1239" y="832"/>
                  </a:lnTo>
                  <a:lnTo>
                    <a:pt x="1263" y="837"/>
                  </a:lnTo>
                  <a:lnTo>
                    <a:pt x="1292" y="843"/>
                  </a:lnTo>
                  <a:lnTo>
                    <a:pt x="1316" y="847"/>
                  </a:lnTo>
                  <a:lnTo>
                    <a:pt x="1340" y="854"/>
                  </a:lnTo>
                  <a:lnTo>
                    <a:pt x="1359" y="861"/>
                  </a:lnTo>
                  <a:lnTo>
                    <a:pt x="1379" y="870"/>
                  </a:lnTo>
                  <a:lnTo>
                    <a:pt x="1395" y="881"/>
                  </a:lnTo>
                  <a:lnTo>
                    <a:pt x="1407" y="893"/>
                  </a:lnTo>
                  <a:lnTo>
                    <a:pt x="1424" y="911"/>
                  </a:lnTo>
                  <a:lnTo>
                    <a:pt x="1434" y="928"/>
                  </a:lnTo>
                  <a:lnTo>
                    <a:pt x="1443" y="946"/>
                  </a:lnTo>
                  <a:lnTo>
                    <a:pt x="1447" y="972"/>
                  </a:lnTo>
                  <a:lnTo>
                    <a:pt x="1444" y="996"/>
                  </a:lnTo>
                  <a:lnTo>
                    <a:pt x="1440" y="1017"/>
                  </a:lnTo>
                  <a:lnTo>
                    <a:pt x="1434" y="1044"/>
                  </a:lnTo>
                  <a:lnTo>
                    <a:pt x="1427" y="1073"/>
                  </a:lnTo>
                  <a:lnTo>
                    <a:pt x="1420" y="1100"/>
                  </a:lnTo>
                  <a:lnTo>
                    <a:pt x="1417" y="1123"/>
                  </a:lnTo>
                  <a:lnTo>
                    <a:pt x="1417" y="1141"/>
                  </a:lnTo>
                  <a:lnTo>
                    <a:pt x="1421" y="1168"/>
                  </a:lnTo>
                  <a:lnTo>
                    <a:pt x="1427" y="1190"/>
                  </a:lnTo>
                  <a:lnTo>
                    <a:pt x="1436" y="1207"/>
                  </a:lnTo>
                  <a:lnTo>
                    <a:pt x="1445" y="1224"/>
                  </a:lnTo>
                  <a:lnTo>
                    <a:pt x="1460" y="1243"/>
                  </a:lnTo>
                  <a:lnTo>
                    <a:pt x="1475" y="1261"/>
                  </a:lnTo>
                  <a:lnTo>
                    <a:pt x="1493" y="1277"/>
                  </a:lnTo>
                  <a:lnTo>
                    <a:pt x="1515" y="1289"/>
                  </a:lnTo>
                  <a:lnTo>
                    <a:pt x="1534" y="1296"/>
                  </a:lnTo>
                  <a:lnTo>
                    <a:pt x="1556" y="1302"/>
                  </a:lnTo>
                  <a:lnTo>
                    <a:pt x="1577" y="1305"/>
                  </a:lnTo>
                  <a:lnTo>
                    <a:pt x="1602" y="1306"/>
                  </a:lnTo>
                  <a:lnTo>
                    <a:pt x="1628" y="1305"/>
                  </a:lnTo>
                  <a:close/>
                </a:path>
              </a:pathLst>
            </a:custGeom>
            <a:solidFill>
              <a:srgbClr val="002060"/>
            </a:solidFill>
            <a:ln w="9525">
              <a:noFill/>
              <a:round/>
              <a:headEnd/>
              <a:tailEnd/>
            </a:ln>
          </p:spPr>
          <p:txBody>
            <a:bodyPr/>
            <a:lstStyle/>
            <a:p>
              <a:pPr>
                <a:defRPr/>
              </a:pPr>
              <a:endParaRPr lang="en-US" dirty="0"/>
            </a:p>
          </p:txBody>
        </p:sp>
        <p:sp>
          <p:nvSpPr>
            <p:cNvPr id="13" name="Freeform 7"/>
            <p:cNvSpPr>
              <a:spLocks/>
            </p:cNvSpPr>
            <p:nvPr/>
          </p:nvSpPr>
          <p:spPr bwMode="auto">
            <a:xfrm>
              <a:off x="1489" y="1070"/>
              <a:ext cx="1634" cy="1327"/>
            </a:xfrm>
            <a:custGeom>
              <a:avLst/>
              <a:gdLst>
                <a:gd name="T0" fmla="*/ 1630 w 1635"/>
                <a:gd name="T1" fmla="*/ 0 h 1327"/>
                <a:gd name="T2" fmla="*/ 1 w 1635"/>
                <a:gd name="T3" fmla="*/ 1327 h 1327"/>
                <a:gd name="T4" fmla="*/ 154 w 1635"/>
                <a:gd name="T5" fmla="*/ 1301 h 1327"/>
                <a:gd name="T6" fmla="*/ 150 w 1635"/>
                <a:gd name="T7" fmla="*/ 1258 h 1327"/>
                <a:gd name="T8" fmla="*/ 133 w 1635"/>
                <a:gd name="T9" fmla="*/ 1198 h 1327"/>
                <a:gd name="T10" fmla="*/ 127 w 1635"/>
                <a:gd name="T11" fmla="*/ 1150 h 1327"/>
                <a:gd name="T12" fmla="*/ 138 w 1635"/>
                <a:gd name="T13" fmla="*/ 1101 h 1327"/>
                <a:gd name="T14" fmla="*/ 172 w 1635"/>
                <a:gd name="T15" fmla="*/ 1058 h 1327"/>
                <a:gd name="T16" fmla="*/ 214 w 1635"/>
                <a:gd name="T17" fmla="*/ 1027 h 1327"/>
                <a:gd name="T18" fmla="*/ 265 w 1635"/>
                <a:gd name="T19" fmla="*/ 1012 h 1327"/>
                <a:gd name="T20" fmla="*/ 339 w 1635"/>
                <a:gd name="T21" fmla="*/ 1013 h 1327"/>
                <a:gd name="T22" fmla="*/ 387 w 1635"/>
                <a:gd name="T23" fmla="*/ 1023 h 1327"/>
                <a:gd name="T24" fmla="*/ 435 w 1635"/>
                <a:gd name="T25" fmla="*/ 1057 h 1327"/>
                <a:gd name="T26" fmla="*/ 467 w 1635"/>
                <a:gd name="T27" fmla="*/ 1098 h 1327"/>
                <a:gd name="T28" fmla="*/ 481 w 1635"/>
                <a:gd name="T29" fmla="*/ 1142 h 1327"/>
                <a:gd name="T30" fmla="*/ 478 w 1635"/>
                <a:gd name="T31" fmla="*/ 1190 h 1327"/>
                <a:gd name="T32" fmla="*/ 467 w 1635"/>
                <a:gd name="T33" fmla="*/ 1234 h 1327"/>
                <a:gd name="T34" fmla="*/ 456 w 1635"/>
                <a:gd name="T35" fmla="*/ 1279 h 1327"/>
                <a:gd name="T36" fmla="*/ 461 w 1635"/>
                <a:gd name="T37" fmla="*/ 1321 h 1327"/>
                <a:gd name="T38" fmla="*/ 733 w 1635"/>
                <a:gd name="T39" fmla="*/ 1274 h 1327"/>
                <a:gd name="T40" fmla="*/ 735 w 1635"/>
                <a:gd name="T41" fmla="*/ 1215 h 1327"/>
                <a:gd name="T42" fmla="*/ 740 w 1635"/>
                <a:gd name="T43" fmla="*/ 1166 h 1327"/>
                <a:gd name="T44" fmla="*/ 752 w 1635"/>
                <a:gd name="T45" fmla="*/ 1123 h 1327"/>
                <a:gd name="T46" fmla="*/ 776 w 1635"/>
                <a:gd name="T47" fmla="*/ 1095 h 1327"/>
                <a:gd name="T48" fmla="*/ 810 w 1635"/>
                <a:gd name="T49" fmla="*/ 1080 h 1327"/>
                <a:gd name="T50" fmla="*/ 843 w 1635"/>
                <a:gd name="T51" fmla="*/ 1075 h 1327"/>
                <a:gd name="T52" fmla="*/ 890 w 1635"/>
                <a:gd name="T53" fmla="*/ 1077 h 1327"/>
                <a:gd name="T54" fmla="*/ 932 w 1635"/>
                <a:gd name="T55" fmla="*/ 1081 h 1327"/>
                <a:gd name="T56" fmla="*/ 986 w 1635"/>
                <a:gd name="T57" fmla="*/ 1084 h 1327"/>
                <a:gd name="T58" fmla="*/ 1034 w 1635"/>
                <a:gd name="T59" fmla="*/ 1077 h 1327"/>
                <a:gd name="T60" fmla="*/ 1078 w 1635"/>
                <a:gd name="T61" fmla="*/ 1061 h 1327"/>
                <a:gd name="T62" fmla="*/ 1110 w 1635"/>
                <a:gd name="T63" fmla="*/ 1032 h 1327"/>
                <a:gd name="T64" fmla="*/ 1128 w 1635"/>
                <a:gd name="T65" fmla="*/ 995 h 1327"/>
                <a:gd name="T66" fmla="*/ 1128 w 1635"/>
                <a:gd name="T67" fmla="*/ 953 h 1327"/>
                <a:gd name="T68" fmla="*/ 1128 w 1635"/>
                <a:gd name="T69" fmla="*/ 906 h 1327"/>
                <a:gd name="T70" fmla="*/ 1138 w 1635"/>
                <a:gd name="T71" fmla="*/ 868 h 1327"/>
                <a:gd name="T72" fmla="*/ 1158 w 1635"/>
                <a:gd name="T73" fmla="*/ 837 h 1327"/>
                <a:gd name="T74" fmla="*/ 1199 w 1635"/>
                <a:gd name="T75" fmla="*/ 816 h 1327"/>
                <a:gd name="T76" fmla="*/ 1243 w 1635"/>
                <a:gd name="T77" fmla="*/ 803 h 1327"/>
                <a:gd name="T78" fmla="*/ 1295 w 1635"/>
                <a:gd name="T79" fmla="*/ 792 h 1327"/>
                <a:gd name="T80" fmla="*/ 1342 w 1635"/>
                <a:gd name="T81" fmla="*/ 780 h 1327"/>
                <a:gd name="T82" fmla="*/ 1381 w 1635"/>
                <a:gd name="T83" fmla="*/ 765 h 1327"/>
                <a:gd name="T84" fmla="*/ 1411 w 1635"/>
                <a:gd name="T85" fmla="*/ 742 h 1327"/>
                <a:gd name="T86" fmla="*/ 1436 w 1635"/>
                <a:gd name="T87" fmla="*/ 707 h 1327"/>
                <a:gd name="T88" fmla="*/ 1449 w 1635"/>
                <a:gd name="T89" fmla="*/ 662 h 1327"/>
                <a:gd name="T90" fmla="*/ 1443 w 1635"/>
                <a:gd name="T91" fmla="*/ 618 h 1327"/>
                <a:gd name="T92" fmla="*/ 1429 w 1635"/>
                <a:gd name="T93" fmla="*/ 561 h 1327"/>
                <a:gd name="T94" fmla="*/ 1421 w 1635"/>
                <a:gd name="T95" fmla="*/ 513 h 1327"/>
                <a:gd name="T96" fmla="*/ 1423 w 1635"/>
                <a:gd name="T97" fmla="*/ 467 h 1327"/>
                <a:gd name="T98" fmla="*/ 1438 w 1635"/>
                <a:gd name="T99" fmla="*/ 427 h 1327"/>
                <a:gd name="T100" fmla="*/ 1462 w 1635"/>
                <a:gd name="T101" fmla="*/ 392 h 1327"/>
                <a:gd name="T102" fmla="*/ 1497 w 1635"/>
                <a:gd name="T103" fmla="*/ 358 h 1327"/>
                <a:gd name="T104" fmla="*/ 1538 w 1635"/>
                <a:gd name="T105" fmla="*/ 338 h 1327"/>
                <a:gd name="T106" fmla="*/ 1579 w 1635"/>
                <a:gd name="T107" fmla="*/ 330 h 1327"/>
                <a:gd name="T108" fmla="*/ 1630 w 1635"/>
                <a:gd name="T109" fmla="*/ 330 h 132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35"/>
                <a:gd name="T166" fmla="*/ 0 h 1327"/>
                <a:gd name="T167" fmla="*/ 1635 w 1635"/>
                <a:gd name="T168" fmla="*/ 1327 h 132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35" h="1327">
                  <a:moveTo>
                    <a:pt x="1635" y="330"/>
                  </a:moveTo>
                  <a:lnTo>
                    <a:pt x="1635" y="0"/>
                  </a:lnTo>
                  <a:lnTo>
                    <a:pt x="0" y="0"/>
                  </a:lnTo>
                  <a:lnTo>
                    <a:pt x="1" y="1327"/>
                  </a:lnTo>
                  <a:lnTo>
                    <a:pt x="147" y="1327"/>
                  </a:lnTo>
                  <a:lnTo>
                    <a:pt x="154" y="1301"/>
                  </a:lnTo>
                  <a:lnTo>
                    <a:pt x="154" y="1283"/>
                  </a:lnTo>
                  <a:lnTo>
                    <a:pt x="150" y="1258"/>
                  </a:lnTo>
                  <a:lnTo>
                    <a:pt x="141" y="1231"/>
                  </a:lnTo>
                  <a:lnTo>
                    <a:pt x="133" y="1198"/>
                  </a:lnTo>
                  <a:lnTo>
                    <a:pt x="128" y="1173"/>
                  </a:lnTo>
                  <a:lnTo>
                    <a:pt x="127" y="1150"/>
                  </a:lnTo>
                  <a:lnTo>
                    <a:pt x="131" y="1125"/>
                  </a:lnTo>
                  <a:lnTo>
                    <a:pt x="138" y="1101"/>
                  </a:lnTo>
                  <a:lnTo>
                    <a:pt x="154" y="1077"/>
                  </a:lnTo>
                  <a:lnTo>
                    <a:pt x="172" y="1058"/>
                  </a:lnTo>
                  <a:lnTo>
                    <a:pt x="192" y="1040"/>
                  </a:lnTo>
                  <a:lnTo>
                    <a:pt x="214" y="1027"/>
                  </a:lnTo>
                  <a:lnTo>
                    <a:pt x="241" y="1016"/>
                  </a:lnTo>
                  <a:lnTo>
                    <a:pt x="265" y="1012"/>
                  </a:lnTo>
                  <a:lnTo>
                    <a:pt x="299" y="1010"/>
                  </a:lnTo>
                  <a:lnTo>
                    <a:pt x="339" y="1013"/>
                  </a:lnTo>
                  <a:lnTo>
                    <a:pt x="364" y="1016"/>
                  </a:lnTo>
                  <a:lnTo>
                    <a:pt x="387" y="1023"/>
                  </a:lnTo>
                  <a:lnTo>
                    <a:pt x="408" y="1036"/>
                  </a:lnTo>
                  <a:lnTo>
                    <a:pt x="435" y="1057"/>
                  </a:lnTo>
                  <a:lnTo>
                    <a:pt x="452" y="1077"/>
                  </a:lnTo>
                  <a:lnTo>
                    <a:pt x="467" y="1098"/>
                  </a:lnTo>
                  <a:lnTo>
                    <a:pt x="476" y="1121"/>
                  </a:lnTo>
                  <a:lnTo>
                    <a:pt x="481" y="1142"/>
                  </a:lnTo>
                  <a:lnTo>
                    <a:pt x="481" y="1166"/>
                  </a:lnTo>
                  <a:lnTo>
                    <a:pt x="478" y="1190"/>
                  </a:lnTo>
                  <a:lnTo>
                    <a:pt x="473" y="1212"/>
                  </a:lnTo>
                  <a:lnTo>
                    <a:pt x="467" y="1234"/>
                  </a:lnTo>
                  <a:lnTo>
                    <a:pt x="460" y="1256"/>
                  </a:lnTo>
                  <a:lnTo>
                    <a:pt x="456" y="1279"/>
                  </a:lnTo>
                  <a:lnTo>
                    <a:pt x="456" y="1298"/>
                  </a:lnTo>
                  <a:lnTo>
                    <a:pt x="461" y="1321"/>
                  </a:lnTo>
                  <a:lnTo>
                    <a:pt x="735" y="1321"/>
                  </a:lnTo>
                  <a:lnTo>
                    <a:pt x="733" y="1274"/>
                  </a:lnTo>
                  <a:lnTo>
                    <a:pt x="735" y="1241"/>
                  </a:lnTo>
                  <a:lnTo>
                    <a:pt x="735" y="1215"/>
                  </a:lnTo>
                  <a:lnTo>
                    <a:pt x="737" y="1191"/>
                  </a:lnTo>
                  <a:lnTo>
                    <a:pt x="740" y="1166"/>
                  </a:lnTo>
                  <a:lnTo>
                    <a:pt x="745" y="1140"/>
                  </a:lnTo>
                  <a:lnTo>
                    <a:pt x="752" y="1123"/>
                  </a:lnTo>
                  <a:lnTo>
                    <a:pt x="762" y="1108"/>
                  </a:lnTo>
                  <a:lnTo>
                    <a:pt x="776" y="1095"/>
                  </a:lnTo>
                  <a:lnTo>
                    <a:pt x="792" y="1085"/>
                  </a:lnTo>
                  <a:lnTo>
                    <a:pt x="810" y="1080"/>
                  </a:lnTo>
                  <a:lnTo>
                    <a:pt x="830" y="1077"/>
                  </a:lnTo>
                  <a:lnTo>
                    <a:pt x="848" y="1075"/>
                  </a:lnTo>
                  <a:lnTo>
                    <a:pt x="872" y="1075"/>
                  </a:lnTo>
                  <a:lnTo>
                    <a:pt x="895" y="1077"/>
                  </a:lnTo>
                  <a:lnTo>
                    <a:pt x="913" y="1080"/>
                  </a:lnTo>
                  <a:lnTo>
                    <a:pt x="937" y="1081"/>
                  </a:lnTo>
                  <a:lnTo>
                    <a:pt x="963" y="1084"/>
                  </a:lnTo>
                  <a:lnTo>
                    <a:pt x="991" y="1084"/>
                  </a:lnTo>
                  <a:lnTo>
                    <a:pt x="1015" y="1081"/>
                  </a:lnTo>
                  <a:lnTo>
                    <a:pt x="1039" y="1077"/>
                  </a:lnTo>
                  <a:lnTo>
                    <a:pt x="1064" y="1071"/>
                  </a:lnTo>
                  <a:lnTo>
                    <a:pt x="1083" y="1061"/>
                  </a:lnTo>
                  <a:lnTo>
                    <a:pt x="1102" y="1049"/>
                  </a:lnTo>
                  <a:lnTo>
                    <a:pt x="1115" y="1032"/>
                  </a:lnTo>
                  <a:lnTo>
                    <a:pt x="1128" y="1013"/>
                  </a:lnTo>
                  <a:lnTo>
                    <a:pt x="1133" y="995"/>
                  </a:lnTo>
                  <a:lnTo>
                    <a:pt x="1136" y="974"/>
                  </a:lnTo>
                  <a:lnTo>
                    <a:pt x="1133" y="953"/>
                  </a:lnTo>
                  <a:lnTo>
                    <a:pt x="1132" y="930"/>
                  </a:lnTo>
                  <a:lnTo>
                    <a:pt x="1133" y="906"/>
                  </a:lnTo>
                  <a:lnTo>
                    <a:pt x="1138" y="888"/>
                  </a:lnTo>
                  <a:lnTo>
                    <a:pt x="1143" y="868"/>
                  </a:lnTo>
                  <a:lnTo>
                    <a:pt x="1152" y="849"/>
                  </a:lnTo>
                  <a:lnTo>
                    <a:pt x="1163" y="837"/>
                  </a:lnTo>
                  <a:lnTo>
                    <a:pt x="1181" y="824"/>
                  </a:lnTo>
                  <a:lnTo>
                    <a:pt x="1204" y="816"/>
                  </a:lnTo>
                  <a:lnTo>
                    <a:pt x="1227" y="809"/>
                  </a:lnTo>
                  <a:lnTo>
                    <a:pt x="1248" y="803"/>
                  </a:lnTo>
                  <a:lnTo>
                    <a:pt x="1270" y="797"/>
                  </a:lnTo>
                  <a:lnTo>
                    <a:pt x="1300" y="792"/>
                  </a:lnTo>
                  <a:lnTo>
                    <a:pt x="1323" y="787"/>
                  </a:lnTo>
                  <a:lnTo>
                    <a:pt x="1347" y="780"/>
                  </a:lnTo>
                  <a:lnTo>
                    <a:pt x="1366" y="773"/>
                  </a:lnTo>
                  <a:lnTo>
                    <a:pt x="1386" y="765"/>
                  </a:lnTo>
                  <a:lnTo>
                    <a:pt x="1402" y="753"/>
                  </a:lnTo>
                  <a:lnTo>
                    <a:pt x="1416" y="742"/>
                  </a:lnTo>
                  <a:lnTo>
                    <a:pt x="1431" y="724"/>
                  </a:lnTo>
                  <a:lnTo>
                    <a:pt x="1441" y="707"/>
                  </a:lnTo>
                  <a:lnTo>
                    <a:pt x="1450" y="687"/>
                  </a:lnTo>
                  <a:lnTo>
                    <a:pt x="1454" y="662"/>
                  </a:lnTo>
                  <a:lnTo>
                    <a:pt x="1451" y="641"/>
                  </a:lnTo>
                  <a:lnTo>
                    <a:pt x="1448" y="618"/>
                  </a:lnTo>
                  <a:lnTo>
                    <a:pt x="1441" y="591"/>
                  </a:lnTo>
                  <a:lnTo>
                    <a:pt x="1434" y="561"/>
                  </a:lnTo>
                  <a:lnTo>
                    <a:pt x="1427" y="535"/>
                  </a:lnTo>
                  <a:lnTo>
                    <a:pt x="1426" y="513"/>
                  </a:lnTo>
                  <a:lnTo>
                    <a:pt x="1426" y="494"/>
                  </a:lnTo>
                  <a:lnTo>
                    <a:pt x="1428" y="467"/>
                  </a:lnTo>
                  <a:lnTo>
                    <a:pt x="1436" y="444"/>
                  </a:lnTo>
                  <a:lnTo>
                    <a:pt x="1443" y="427"/>
                  </a:lnTo>
                  <a:lnTo>
                    <a:pt x="1452" y="410"/>
                  </a:lnTo>
                  <a:lnTo>
                    <a:pt x="1467" y="392"/>
                  </a:lnTo>
                  <a:lnTo>
                    <a:pt x="1482" y="374"/>
                  </a:lnTo>
                  <a:lnTo>
                    <a:pt x="1502" y="358"/>
                  </a:lnTo>
                  <a:lnTo>
                    <a:pt x="1523" y="345"/>
                  </a:lnTo>
                  <a:lnTo>
                    <a:pt x="1543" y="338"/>
                  </a:lnTo>
                  <a:lnTo>
                    <a:pt x="1563" y="333"/>
                  </a:lnTo>
                  <a:lnTo>
                    <a:pt x="1584" y="330"/>
                  </a:lnTo>
                  <a:lnTo>
                    <a:pt x="1609" y="330"/>
                  </a:lnTo>
                  <a:lnTo>
                    <a:pt x="1635" y="330"/>
                  </a:lnTo>
                  <a:close/>
                </a:path>
              </a:pathLst>
            </a:custGeom>
            <a:solidFill>
              <a:schemeClr val="accent1"/>
            </a:solidFill>
            <a:ln w="9525">
              <a:noFill/>
              <a:round/>
              <a:headEnd/>
              <a:tailEnd/>
            </a:ln>
          </p:spPr>
          <p:txBody>
            <a:bodyPr/>
            <a:lstStyle/>
            <a:p>
              <a:endParaRPr lang="en-US" dirty="0"/>
            </a:p>
          </p:txBody>
        </p:sp>
      </p:grpSp>
      <p:sp>
        <p:nvSpPr>
          <p:cNvPr id="14" name="TextBox 13"/>
          <p:cNvSpPr txBox="1"/>
          <p:nvPr/>
        </p:nvSpPr>
        <p:spPr>
          <a:xfrm>
            <a:off x="3391952" y="3902977"/>
            <a:ext cx="2382124" cy="1200329"/>
          </a:xfrm>
          <a:prstGeom prst="rect">
            <a:avLst/>
          </a:prstGeom>
          <a:noFill/>
        </p:spPr>
        <p:txBody>
          <a:bodyPr wrap="square" rtlCol="0">
            <a:spAutoFit/>
          </a:bodyPr>
          <a:lstStyle/>
          <a:p>
            <a:pPr algn="ctr"/>
            <a:r>
              <a:rPr lang="en-US" sz="2400" dirty="0"/>
              <a:t>You should now be able to:</a:t>
            </a:r>
          </a:p>
          <a:p>
            <a:pPr algn="ctr"/>
            <a:endParaRPr lang="en-US" sz="2400" dirty="0"/>
          </a:p>
        </p:txBody>
      </p:sp>
      <p:sp>
        <p:nvSpPr>
          <p:cNvPr id="15" name="TextBox 14"/>
          <p:cNvSpPr txBox="1"/>
          <p:nvPr/>
        </p:nvSpPr>
        <p:spPr>
          <a:xfrm>
            <a:off x="1736598" y="2431938"/>
            <a:ext cx="1931970" cy="1569660"/>
          </a:xfrm>
          <a:prstGeom prst="rect">
            <a:avLst/>
          </a:prstGeom>
          <a:noFill/>
        </p:spPr>
        <p:txBody>
          <a:bodyPr wrap="square" rtlCol="0">
            <a:spAutoFit/>
          </a:bodyPr>
          <a:lstStyle/>
          <a:p>
            <a:r>
              <a:rPr lang="en-US" sz="2400" dirty="0">
                <a:solidFill>
                  <a:schemeClr val="bg1"/>
                </a:solidFill>
              </a:rPr>
              <a:t>Explain who needs life insurance</a:t>
            </a:r>
          </a:p>
          <a:p>
            <a:endParaRPr lang="en-US" sz="2400" dirty="0">
              <a:solidFill>
                <a:schemeClr val="bg1"/>
              </a:solidFill>
            </a:endParaRPr>
          </a:p>
        </p:txBody>
      </p:sp>
      <p:sp>
        <p:nvSpPr>
          <p:cNvPr id="16" name="TextBox 15"/>
          <p:cNvSpPr txBox="1"/>
          <p:nvPr/>
        </p:nvSpPr>
        <p:spPr>
          <a:xfrm>
            <a:off x="5488190" y="2164645"/>
            <a:ext cx="2204422" cy="1938992"/>
          </a:xfrm>
          <a:prstGeom prst="rect">
            <a:avLst/>
          </a:prstGeom>
          <a:noFill/>
        </p:spPr>
        <p:txBody>
          <a:bodyPr wrap="square" rtlCol="0">
            <a:spAutoFit/>
          </a:bodyPr>
          <a:lstStyle/>
          <a:p>
            <a:pPr algn="r"/>
            <a:r>
              <a:rPr lang="en-US" sz="2400" dirty="0">
                <a:solidFill>
                  <a:schemeClr val="bg1"/>
                </a:solidFill>
              </a:rPr>
              <a:t>Describe the challenges that can be met by life insurance</a:t>
            </a:r>
          </a:p>
        </p:txBody>
      </p:sp>
      <p:sp>
        <p:nvSpPr>
          <p:cNvPr id="17" name="TextBox 16"/>
          <p:cNvSpPr txBox="1"/>
          <p:nvPr/>
        </p:nvSpPr>
        <p:spPr>
          <a:xfrm>
            <a:off x="1696272" y="4844046"/>
            <a:ext cx="1931970" cy="1200329"/>
          </a:xfrm>
          <a:prstGeom prst="rect">
            <a:avLst/>
          </a:prstGeom>
          <a:noFill/>
        </p:spPr>
        <p:txBody>
          <a:bodyPr wrap="square" rtlCol="0">
            <a:spAutoFit/>
          </a:bodyPr>
          <a:lstStyle/>
          <a:p>
            <a:r>
              <a:rPr lang="en-US" sz="2400" dirty="0">
                <a:solidFill>
                  <a:schemeClr val="bg1"/>
                </a:solidFill>
              </a:rPr>
              <a:t>Discuss your role as a producer</a:t>
            </a:r>
          </a:p>
        </p:txBody>
      </p:sp>
      <p:sp>
        <p:nvSpPr>
          <p:cNvPr id="23" name="TextBox 22"/>
          <p:cNvSpPr txBox="1"/>
          <p:nvPr/>
        </p:nvSpPr>
        <p:spPr>
          <a:xfrm>
            <a:off x="5710953" y="4835741"/>
            <a:ext cx="1931970" cy="1569660"/>
          </a:xfrm>
          <a:prstGeom prst="rect">
            <a:avLst/>
          </a:prstGeom>
          <a:noFill/>
        </p:spPr>
        <p:txBody>
          <a:bodyPr wrap="square" rtlCol="0">
            <a:spAutoFit/>
          </a:bodyPr>
          <a:lstStyle/>
          <a:p>
            <a:pPr algn="r"/>
            <a:r>
              <a:rPr lang="en-US" sz="2400" dirty="0">
                <a:solidFill>
                  <a:schemeClr val="bg1"/>
                </a:solidFill>
              </a:rPr>
              <a:t>Calculate assumed inflation rates</a:t>
            </a:r>
          </a:p>
        </p:txBody>
      </p:sp>
      <p:pic>
        <p:nvPicPr>
          <p:cNvPr id="4" name="Recorded Sound">
            <a:hlinkClick r:id="" action="ppaction://media"/>
            <a:extLst>
              <a:ext uri="{FF2B5EF4-FFF2-40B4-BE49-F238E27FC236}">
                <a16:creationId xmlns:a16="http://schemas.microsoft.com/office/drawing/2014/main" id="{7C42E851-FC00-F94B-8DC1-01A3FFB8CC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14472" y="6171"/>
            <a:ext cx="812800" cy="812800"/>
          </a:xfrm>
          <a:prstGeom prst="rect">
            <a:avLst/>
          </a:prstGeom>
        </p:spPr>
      </p:pic>
    </p:spTree>
    <p:extLst>
      <p:ext uri="{BB962C8B-B14F-4D97-AF65-F5344CB8AC3E}">
        <p14:creationId xmlns:p14="http://schemas.microsoft.com/office/powerpoint/2010/main" val="202961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62" fill="hold"/>
                                        <p:tgtEl>
                                          <p:spTgt spid="4"/>
                                        </p:tgtEl>
                                      </p:cBhvr>
                                    </p:cmd>
                                  </p:childTnLst>
                                </p:cTn>
                              </p:par>
                              <p:par>
                                <p:cTn id="7" presetID="41" presetClass="entr" presetSubtype="0" fill="hold" grpId="0" nodeType="withEffect">
                                  <p:stCondLst>
                                    <p:cond delay="2000"/>
                                  </p:stCondLst>
                                  <p:iterate type="lt">
                                    <p:tmPct val="10000"/>
                                  </p:iterate>
                                  <p:childTnLst>
                                    <p:set>
                                      <p:cBhvr>
                                        <p:cTn id="8" dur="1" fill="hold">
                                          <p:stCondLst>
                                            <p:cond delay="0"/>
                                          </p:stCondLst>
                                        </p:cTn>
                                        <p:tgtEl>
                                          <p:spTgt spid="15"/>
                                        </p:tgtEl>
                                        <p:attrNameLst>
                                          <p:attrName>style.visibility</p:attrName>
                                        </p:attrNameLst>
                                      </p:cBhvr>
                                      <p:to>
                                        <p:strVal val="visible"/>
                                      </p:to>
                                    </p:set>
                                    <p:anim calcmode="lin" valueType="num">
                                      <p:cBhvr>
                                        <p:cTn id="9"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15"/>
                                        </p:tgtEl>
                                        <p:attrNameLst>
                                          <p:attrName>ppt_y</p:attrName>
                                        </p:attrNameLst>
                                      </p:cBhvr>
                                      <p:tavLst>
                                        <p:tav tm="0">
                                          <p:val>
                                            <p:strVal val="#ppt_y"/>
                                          </p:val>
                                        </p:tav>
                                        <p:tav tm="100000">
                                          <p:val>
                                            <p:strVal val="#ppt_y"/>
                                          </p:val>
                                        </p:tav>
                                      </p:tavLst>
                                    </p:anim>
                                    <p:anim calcmode="lin" valueType="num">
                                      <p:cBhvr>
                                        <p:cTn id="11"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15"/>
                                        </p:tgtEl>
                                      </p:cBhvr>
                                    </p:animEffect>
                                  </p:childTnLst>
                                </p:cTn>
                              </p:par>
                              <p:par>
                                <p:cTn id="14" presetID="41" presetClass="entr" presetSubtype="0" fill="hold" grpId="0" nodeType="withEffect">
                                  <p:stCondLst>
                                    <p:cond delay="4000"/>
                                  </p:stCondLst>
                                  <p:iterate type="lt">
                                    <p:tmPct val="10000"/>
                                  </p:iterate>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6"/>
                                        </p:tgtEl>
                                        <p:attrNameLst>
                                          <p:attrName>ppt_y</p:attrName>
                                        </p:attrNameLst>
                                      </p:cBhvr>
                                      <p:tavLst>
                                        <p:tav tm="0">
                                          <p:val>
                                            <p:strVal val="#ppt_y"/>
                                          </p:val>
                                        </p:tav>
                                        <p:tav tm="100000">
                                          <p:val>
                                            <p:strVal val="#ppt_y"/>
                                          </p:val>
                                        </p:tav>
                                      </p:tavLst>
                                    </p:anim>
                                    <p:anim calcmode="lin" valueType="num">
                                      <p:cBhvr>
                                        <p:cTn id="18"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6"/>
                                        </p:tgtEl>
                                      </p:cBhvr>
                                    </p:animEffect>
                                  </p:childTnLst>
                                </p:cTn>
                              </p:par>
                              <p:par>
                                <p:cTn id="21" presetID="41" presetClass="entr" presetSubtype="0" fill="hold" grpId="0" nodeType="withEffect">
                                  <p:stCondLst>
                                    <p:cond delay="6000"/>
                                  </p:stCondLst>
                                  <p:iterate type="lt">
                                    <p:tmPct val="10000"/>
                                  </p:iterate>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7"/>
                                        </p:tgtEl>
                                        <p:attrNameLst>
                                          <p:attrName>ppt_y</p:attrName>
                                        </p:attrNameLst>
                                      </p:cBhvr>
                                      <p:tavLst>
                                        <p:tav tm="0">
                                          <p:val>
                                            <p:strVal val="#ppt_y"/>
                                          </p:val>
                                        </p:tav>
                                        <p:tav tm="100000">
                                          <p:val>
                                            <p:strVal val="#ppt_y"/>
                                          </p:val>
                                        </p:tav>
                                      </p:tavLst>
                                    </p:anim>
                                    <p:anim calcmode="lin" valueType="num">
                                      <p:cBhvr>
                                        <p:cTn id="25"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7"/>
                                        </p:tgtEl>
                                      </p:cBhvr>
                                    </p:animEffect>
                                  </p:childTnLst>
                                </p:cTn>
                              </p:par>
                              <p:par>
                                <p:cTn id="28" presetID="41" presetClass="entr" presetSubtype="0" fill="hold" grpId="0" nodeType="withEffect">
                                  <p:stCondLst>
                                    <p:cond delay="8000"/>
                                  </p:stCondLst>
                                  <p:iterate type="lt">
                                    <p:tmPct val="10000"/>
                                  </p:iterate>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23"/>
                                        </p:tgtEl>
                                        <p:attrNameLst>
                                          <p:attrName>ppt_y</p:attrName>
                                        </p:attrNameLst>
                                      </p:cBhvr>
                                      <p:tavLst>
                                        <p:tav tm="0">
                                          <p:val>
                                            <p:strVal val="#ppt_y"/>
                                          </p:val>
                                        </p:tav>
                                        <p:tav tm="100000">
                                          <p:val>
                                            <p:strVal val="#ppt_y"/>
                                          </p:val>
                                        </p:tav>
                                      </p:tavLst>
                                    </p:anim>
                                    <p:anim calcmode="lin" valueType="num">
                                      <p:cBhvr>
                                        <p:cTn id="32"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childTnLst>
        </p:cTn>
      </p:par>
    </p:tnLst>
    <p:bldLst>
      <p:bldP spid="15" grpId="0"/>
      <p:bldP spid="16" grpId="0"/>
      <p:bldP spid="17"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Quiz/testing/compliance</a:t>
            </a:r>
          </a:p>
        </p:txBody>
      </p:sp>
      <p:sp>
        <p:nvSpPr>
          <p:cNvPr id="3" name="Subtitle 2"/>
          <p:cNvSpPr>
            <a:spLocks noGrp="1"/>
          </p:cNvSpPr>
          <p:nvPr>
            <p:ph type="subTitle" idx="1"/>
          </p:nvPr>
        </p:nvSpPr>
        <p:spPr/>
        <p:txBody>
          <a:bodyPr>
            <a:normAutofit/>
          </a:bodyPr>
          <a:lstStyle/>
          <a:p>
            <a:pPr algn="ctr"/>
            <a:r>
              <a:rPr lang="en-US" sz="2400" b="1" dirty="0">
                <a:solidFill>
                  <a:schemeClr val="accent1"/>
                </a:solidFill>
              </a:rPr>
              <a:t>Need CPE credit?</a:t>
            </a:r>
          </a:p>
          <a:p>
            <a:pPr algn="ctr"/>
            <a:r>
              <a:rPr lang="en-US" sz="2400" b="1" dirty="0">
                <a:solidFill>
                  <a:schemeClr val="accent1"/>
                </a:solidFill>
              </a:rPr>
              <a:t>NASBA compliance?</a:t>
            </a:r>
          </a:p>
        </p:txBody>
      </p:sp>
      <p:pic>
        <p:nvPicPr>
          <p:cNvPr id="4" name="Recorded Sound">
            <a:hlinkClick r:id="" action="ppaction://media"/>
            <a:extLst>
              <a:ext uri="{FF2B5EF4-FFF2-40B4-BE49-F238E27FC236}">
                <a16:creationId xmlns:a16="http://schemas.microsoft.com/office/drawing/2014/main" id="{79FF7783-8753-274B-88BE-82646E1FDEC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302500" y="177800"/>
            <a:ext cx="812800" cy="812800"/>
          </a:xfrm>
          <a:prstGeom prst="rect">
            <a:avLst/>
          </a:prstGeom>
        </p:spPr>
      </p:pic>
    </p:spTree>
    <p:custDataLst>
      <p:tags r:id="rId1"/>
    </p:custDataLst>
    <p:extLst>
      <p:ext uri="{BB962C8B-B14F-4D97-AF65-F5344CB8AC3E}">
        <p14:creationId xmlns:p14="http://schemas.microsoft.com/office/powerpoint/2010/main" val="374144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70" fill="hold"/>
                                        <p:tgtEl>
                                          <p:spTgt spid="4"/>
                                        </p:tgtEl>
                                      </p:cBhvr>
                                    </p:cmd>
                                  </p:childTnLst>
                                </p:cTn>
                              </p:par>
                              <p:par>
                                <p:cTn id="7" presetID="41" presetClass="entr" presetSubtype="0" fill="hold" grpId="0" nodeType="withEffect">
                                  <p:stCondLst>
                                    <p:cond delay="5000"/>
                                  </p:stCondLst>
                                  <p:iterate type="lt">
                                    <p:tmPct val="10000"/>
                                  </p:iterate>
                                  <p:childTnLst>
                                    <p:set>
                                      <p:cBhvr>
                                        <p:cTn id="8" dur="1" fill="hold">
                                          <p:stCondLst>
                                            <p:cond delay="0"/>
                                          </p:stCondLst>
                                        </p:cTn>
                                        <p:tgtEl>
                                          <p:spTgt spid="3">
                                            <p:txEl>
                                              <p:pRg st="0" end="0"/>
                                            </p:txEl>
                                          </p:spTgt>
                                        </p:tgtEl>
                                        <p:attrNameLst>
                                          <p:attrName>style.visibility</p:attrName>
                                        </p:attrNameLst>
                                      </p:cBhvr>
                                      <p:to>
                                        <p:strVal val="visible"/>
                                      </p:to>
                                    </p:set>
                                    <p:anim calcmode="lin" valueType="num">
                                      <p:cBhvr>
                                        <p:cTn id="9"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11"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3">
                                            <p:txEl>
                                              <p:pRg st="0" end="0"/>
                                            </p:txEl>
                                          </p:spTgt>
                                        </p:tgtEl>
                                      </p:cBhvr>
                                    </p:animEffect>
                                  </p:childTnLst>
                                </p:cTn>
                              </p:par>
                              <p:par>
                                <p:cTn id="14" presetID="41" presetClass="entr" presetSubtype="0" fill="hold" grpId="0" nodeType="withEffect">
                                  <p:stCondLst>
                                    <p:cond delay="5000"/>
                                  </p:stCondLst>
                                  <p:iterate type="lt">
                                    <p:tmPct val="10000"/>
                                  </p:iterate>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8" name="Title 7" hidden="1"/>
          <p:cNvSpPr>
            <a:spLocks noGrp="1"/>
          </p:cNvSpPr>
          <p:nvPr>
            <p:ph type="title"/>
          </p:nvPr>
        </p:nvSpPr>
        <p:spPr/>
        <p:txBody>
          <a:bodyPr/>
          <a:lstStyle/>
          <a:p>
            <a:r>
              <a:rPr lang="en-US"/>
              <a:t>Quiz1</a:t>
            </a:r>
          </a:p>
        </p:txBody>
      </p:sp>
      <p:pic>
        <p:nvPicPr>
          <p:cNvPr id="9" name="Picture 8"/>
          <p:cNvPicPr>
            <a:picLocks/>
          </p:cNvPicPr>
          <p:nvPr/>
        </p:nvPicPr>
        <p:blipFill>
          <a:blip r:embed="rId10">
            <a:extLst>
              <a:ext uri="{28A0092B-C50C-407E-A947-70E740481C1C}">
                <a14:useLocalDpi xmlns:a14="http://schemas.microsoft.com/office/drawing/2010/main" val="0"/>
              </a:ext>
            </a:extLst>
          </a:blip>
          <a:stretch>
            <a:fillRect/>
          </a:stretch>
        </p:blipFill>
        <p:spPr>
          <a:xfrm>
            <a:off x="0" y="5588000"/>
            <a:ext cx="9144000" cy="1270000"/>
          </a:xfrm>
          <a:prstGeom prst="rect">
            <a:avLst/>
          </a:prstGeom>
        </p:spPr>
      </p:pic>
      <p:pic>
        <p:nvPicPr>
          <p:cNvPr id="11" name="Picture 10"/>
          <p:cNvPicPr>
            <a:picLocks/>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63500" y="5579058"/>
            <a:ext cx="5740400" cy="1230734"/>
          </a:xfrm>
          <a:prstGeom prst="rect">
            <a:avLst/>
          </a:prstGeom>
        </p:spPr>
      </p:pic>
      <p:pic>
        <p:nvPicPr>
          <p:cNvPr id="12" name="Picture 11"/>
          <p:cNvPicPr>
            <a:picLocks/>
          </p:cNvPicPr>
          <p:nvPr>
            <p:custDataLst>
              <p:tags r:id="rId3"/>
            </p:custDataLst>
          </p:nvPr>
        </p:nvPicPr>
        <p:blipFill>
          <a:blip r:embed="rId12">
            <a:extLst>
              <a:ext uri="{28A0092B-C50C-407E-A947-70E740481C1C}">
                <a14:useLocalDpi xmlns:a14="http://schemas.microsoft.com/office/drawing/2010/main" val="0"/>
              </a:ext>
            </a:extLst>
          </a:blip>
          <a:stretch>
            <a:fillRect/>
          </a:stretch>
        </p:blipFill>
        <p:spPr>
          <a:xfrm>
            <a:off x="4959350" y="5986463"/>
            <a:ext cx="1473200" cy="431800"/>
          </a:xfrm>
          <a:prstGeom prst="rect">
            <a:avLst/>
          </a:prstGeom>
        </p:spPr>
      </p:pic>
      <p:pic>
        <p:nvPicPr>
          <p:cNvPr id="13" name="Picture 12"/>
          <p:cNvPicPr>
            <a:picLocks/>
          </p:cNvPicPr>
          <p:nvPr>
            <p:custDataLst>
              <p:tags r:id="rId4"/>
            </p:custDataLst>
          </p:nvPr>
        </p:nvPicPr>
        <p:blipFill>
          <a:blip r:embed="rId13">
            <a:extLst>
              <a:ext uri="{28A0092B-C50C-407E-A947-70E740481C1C}">
                <a14:useLocalDpi xmlns:a14="http://schemas.microsoft.com/office/drawing/2010/main" val="0"/>
              </a:ext>
            </a:extLst>
          </a:blip>
          <a:stretch>
            <a:fillRect/>
          </a:stretch>
        </p:blipFill>
        <p:spPr>
          <a:xfrm>
            <a:off x="7135813" y="5986463"/>
            <a:ext cx="1731963" cy="431800"/>
          </a:xfrm>
          <a:prstGeom prst="rect">
            <a:avLst/>
          </a:prstGeom>
        </p:spPr>
      </p:pic>
      <p:pic>
        <p:nvPicPr>
          <p:cNvPr id="2" name="Recorded Sound">
            <a:hlinkClick r:id="" action="ppaction://media"/>
            <a:extLst>
              <a:ext uri="{FF2B5EF4-FFF2-40B4-BE49-F238E27FC236}">
                <a16:creationId xmlns:a16="http://schemas.microsoft.com/office/drawing/2014/main" id="{941AA1F1-0E08-8745-8763-5A2118E375DC}"/>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6323013" y="-88900"/>
            <a:ext cx="812800" cy="812800"/>
          </a:xfrm>
          <a:prstGeom prst="rect">
            <a:avLst/>
          </a:prstGeom>
        </p:spPr>
      </p:pic>
      <p:sp>
        <p:nvSpPr>
          <p:cNvPr id="3" name="TextBox 2">
            <a:extLst>
              <a:ext uri="{FF2B5EF4-FFF2-40B4-BE49-F238E27FC236}">
                <a16:creationId xmlns:a16="http://schemas.microsoft.com/office/drawing/2014/main" id="{1109F890-811D-084F-A660-5AF506E36D4D}"/>
              </a:ext>
            </a:extLst>
          </p:cNvPr>
          <p:cNvSpPr txBox="1"/>
          <p:nvPr/>
        </p:nvSpPr>
        <p:spPr>
          <a:xfrm>
            <a:off x="5156200" y="2232620"/>
            <a:ext cx="2552700" cy="1754326"/>
          </a:xfrm>
          <a:prstGeom prst="rect">
            <a:avLst/>
          </a:prstGeom>
          <a:noFill/>
        </p:spPr>
        <p:txBody>
          <a:bodyPr wrap="square" rtlCol="0">
            <a:spAutoFit/>
          </a:bodyPr>
          <a:lstStyle/>
          <a:p>
            <a:pPr algn="ctr"/>
            <a:r>
              <a:rPr lang="en-US" b="1" dirty="0">
                <a:solidFill>
                  <a:schemeClr val="accent1"/>
                </a:solidFill>
              </a:rPr>
              <a:t>Need an LMS?</a:t>
            </a:r>
          </a:p>
          <a:p>
            <a:pPr algn="ctr"/>
            <a:r>
              <a:rPr lang="en-US" b="1" dirty="0">
                <a:solidFill>
                  <a:schemeClr val="accent1"/>
                </a:solidFill>
              </a:rPr>
              <a:t>We customize the learning management system to meet your needs.</a:t>
            </a:r>
          </a:p>
        </p:txBody>
      </p:sp>
    </p:spTree>
    <p:custDataLst>
      <p:tags r:id="rId1"/>
    </p:custDataLst>
    <p:extLst>
      <p:ext uri="{BB962C8B-B14F-4D97-AF65-F5344CB8AC3E}">
        <p14:creationId xmlns:p14="http://schemas.microsoft.com/office/powerpoint/2010/main" val="680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64" fill="hold"/>
                                        <p:tgtEl>
                                          <p:spTgt spid="2"/>
                                        </p:tgtEl>
                                      </p:cBhvr>
                                    </p:cmd>
                                  </p:childTnLst>
                                </p:cTn>
                              </p:par>
                              <p:par>
                                <p:cTn id="7" presetID="23" presetClass="entr" presetSubtype="16" fill="hold" grpId="0" nodeType="withEffect">
                                  <p:stCondLst>
                                    <p:cond delay="5000"/>
                                  </p:stCondLst>
                                  <p:childTnLst>
                                    <p:set>
                                      <p:cBhvr>
                                        <p:cTn id="8" dur="1" fill="hold">
                                          <p:stCondLst>
                                            <p:cond delay="0"/>
                                          </p:stCondLst>
                                        </p:cTn>
                                        <p:tgtEl>
                                          <p:spTgt spid="3"/>
                                        </p:tgtEl>
                                        <p:attrNameLst>
                                          <p:attrName>style.visibility</p:attrName>
                                        </p:attrNameLst>
                                      </p:cBhvr>
                                      <p:to>
                                        <p:strVal val="visible"/>
                                      </p:to>
                                    </p:set>
                                    <p:anim calcmode="lin" valueType="num">
                                      <p:cBhvr>
                                        <p:cTn id="9" dur="5000" fill="hold"/>
                                        <p:tgtEl>
                                          <p:spTgt spid="3"/>
                                        </p:tgtEl>
                                        <p:attrNameLst>
                                          <p:attrName>ppt_w</p:attrName>
                                        </p:attrNameLst>
                                      </p:cBhvr>
                                      <p:tavLst>
                                        <p:tav tm="0">
                                          <p:val>
                                            <p:fltVal val="0"/>
                                          </p:val>
                                        </p:tav>
                                        <p:tav tm="100000">
                                          <p:val>
                                            <p:strVal val="#ppt_w"/>
                                          </p:val>
                                        </p:tav>
                                      </p:tavLst>
                                    </p:anim>
                                    <p:anim calcmode="lin" valueType="num">
                                      <p:cBhvr>
                                        <p:cTn id="10" dur="50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Conducting the needs analysis</a:t>
            </a:r>
          </a:p>
        </p:txBody>
      </p:sp>
      <p:sp>
        <p:nvSpPr>
          <p:cNvPr id="3" name="Text Placeholder 2"/>
          <p:cNvSpPr>
            <a:spLocks noGrp="1"/>
          </p:cNvSpPr>
          <p:nvPr>
            <p:ph type="body" idx="1"/>
          </p:nvPr>
        </p:nvSpPr>
        <p:spPr/>
        <p:txBody>
          <a:bodyPr/>
          <a:lstStyle/>
          <a:p>
            <a:r>
              <a:rPr lang="en-US" dirty="0"/>
              <a:t>Module 2</a:t>
            </a:r>
          </a:p>
        </p:txBody>
      </p:sp>
    </p:spTree>
    <p:custDataLst>
      <p:tags r:id="rId1"/>
    </p:custDataLst>
    <p:extLst>
      <p:ext uri="{BB962C8B-B14F-4D97-AF65-F5344CB8AC3E}">
        <p14:creationId xmlns:p14="http://schemas.microsoft.com/office/powerpoint/2010/main" val="114695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188832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Module one quiz</a:t>
            </a:r>
          </a:p>
        </p:txBody>
      </p:sp>
      <p:sp>
        <p:nvSpPr>
          <p:cNvPr id="3" name="Subtitle 2"/>
          <p:cNvSpPr>
            <a:spLocks noGrp="1"/>
          </p:cNvSpPr>
          <p:nvPr>
            <p:ph type="subTitle" idx="1"/>
          </p:nvPr>
        </p:nvSpPr>
        <p:spPr/>
        <p:txBody>
          <a:bodyPr/>
          <a:lstStyle/>
          <a:p>
            <a:endParaRPr lang="en-US"/>
          </a:p>
        </p:txBody>
      </p:sp>
    </p:spTree>
    <p:custDataLst>
      <p:tags r:id="rId1"/>
    </p:custDataLst>
    <p:extLst>
      <p:ext uri="{BB962C8B-B14F-4D97-AF65-F5344CB8AC3E}">
        <p14:creationId xmlns:p14="http://schemas.microsoft.com/office/powerpoint/2010/main" val="340178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354" y="1139775"/>
            <a:ext cx="9144000" cy="5756326"/>
          </a:xfrm>
          <a:prstGeom prst="rect">
            <a:avLst/>
          </a:prstGeom>
        </p:spPr>
      </p:pic>
      <p:sp>
        <p:nvSpPr>
          <p:cNvPr id="2" name="Title 1"/>
          <p:cNvSpPr>
            <a:spLocks noGrp="1"/>
          </p:cNvSpPr>
          <p:nvPr>
            <p:ph type="title"/>
          </p:nvPr>
        </p:nvSpPr>
        <p:spPr/>
        <p:txBody>
          <a:bodyPr/>
          <a:lstStyle/>
          <a:p>
            <a:r>
              <a:rPr lang="en-US" dirty="0"/>
              <a:t>Course Description and Objectives</a:t>
            </a:r>
          </a:p>
        </p:txBody>
      </p:sp>
      <p:sp>
        <p:nvSpPr>
          <p:cNvPr id="3" name="Text Placeholder 2"/>
          <p:cNvSpPr>
            <a:spLocks noGrp="1"/>
          </p:cNvSpPr>
          <p:nvPr>
            <p:ph type="body" idx="1"/>
          </p:nvPr>
        </p:nvSpPr>
        <p:spPr>
          <a:xfrm>
            <a:off x="1019175" y="1809750"/>
            <a:ext cx="3689604" cy="823912"/>
          </a:xfrm>
        </p:spPr>
        <p:txBody>
          <a:bodyPr/>
          <a:lstStyle/>
          <a:p>
            <a:r>
              <a:rPr lang="en-US" dirty="0">
                <a:solidFill>
                  <a:schemeClr val="bg1"/>
                </a:solidFill>
              </a:rPr>
              <a:t>Course Descriptions</a:t>
            </a:r>
          </a:p>
        </p:txBody>
      </p:sp>
      <p:sp>
        <p:nvSpPr>
          <p:cNvPr id="4" name="Content Placeholder 3"/>
          <p:cNvSpPr>
            <a:spLocks noGrp="1"/>
          </p:cNvSpPr>
          <p:nvPr>
            <p:ph sz="half" idx="2"/>
          </p:nvPr>
        </p:nvSpPr>
        <p:spPr>
          <a:xfrm>
            <a:off x="1047750" y="2633662"/>
            <a:ext cx="3019816" cy="3300413"/>
          </a:xfrm>
        </p:spPr>
        <p:txBody>
          <a:bodyPr>
            <a:normAutofit/>
          </a:bodyPr>
          <a:lstStyle/>
          <a:p>
            <a:pPr marL="0" indent="0">
              <a:buNone/>
            </a:pPr>
            <a:r>
              <a:rPr lang="en-US" dirty="0">
                <a:solidFill>
                  <a:schemeClr val="bg1"/>
                </a:solidFill>
              </a:rPr>
              <a:t>Introduction to life insurance is developed for new agents and explains how to sell life insurance. Topics includes understanding life insurance products, analyzing financial needs, making value-added recommendations to clients, and preparing for a successful career.</a:t>
            </a:r>
          </a:p>
        </p:txBody>
      </p:sp>
      <p:sp>
        <p:nvSpPr>
          <p:cNvPr id="5" name="Text Placeholder 4"/>
          <p:cNvSpPr>
            <a:spLocks noGrp="1"/>
          </p:cNvSpPr>
          <p:nvPr>
            <p:ph type="body" sz="quarter" idx="3"/>
          </p:nvPr>
        </p:nvSpPr>
        <p:spPr>
          <a:xfrm>
            <a:off x="4815083" y="1809750"/>
            <a:ext cx="3689604" cy="823912"/>
          </a:xfrm>
        </p:spPr>
        <p:txBody>
          <a:bodyPr/>
          <a:lstStyle/>
          <a:p>
            <a:pPr algn="ctr"/>
            <a:r>
              <a:rPr lang="en-US" dirty="0">
                <a:solidFill>
                  <a:schemeClr val="bg1"/>
                </a:solidFill>
              </a:rPr>
              <a:t>Course Objectives</a:t>
            </a:r>
          </a:p>
        </p:txBody>
      </p:sp>
      <p:sp>
        <p:nvSpPr>
          <p:cNvPr id="6" name="Content Placeholder 5"/>
          <p:cNvSpPr>
            <a:spLocks noGrp="1"/>
          </p:cNvSpPr>
          <p:nvPr>
            <p:ph sz="quarter" idx="4"/>
          </p:nvPr>
        </p:nvSpPr>
        <p:spPr>
          <a:xfrm>
            <a:off x="4843658" y="2633662"/>
            <a:ext cx="3689604" cy="3748088"/>
          </a:xfrm>
        </p:spPr>
        <p:txBody>
          <a:bodyPr/>
          <a:lstStyle/>
          <a:p>
            <a:pPr marL="0" indent="0">
              <a:buNone/>
            </a:pPr>
            <a:r>
              <a:rPr lang="en-US" dirty="0">
                <a:solidFill>
                  <a:schemeClr val="bg1"/>
                </a:solidFill>
              </a:rPr>
              <a:t>Upon completion of this course, you should be able to:</a:t>
            </a:r>
          </a:p>
          <a:p>
            <a:pPr fontAlgn="base"/>
            <a:r>
              <a:rPr lang="en-US" dirty="0">
                <a:solidFill>
                  <a:schemeClr val="bg1"/>
                </a:solidFill>
              </a:rPr>
              <a:t>Analyze individual and family needs</a:t>
            </a:r>
          </a:p>
          <a:p>
            <a:pPr fontAlgn="base"/>
            <a:r>
              <a:rPr lang="en-US" dirty="0">
                <a:solidFill>
                  <a:schemeClr val="bg1"/>
                </a:solidFill>
              </a:rPr>
              <a:t>Identify insurance products to meet the needs</a:t>
            </a:r>
          </a:p>
          <a:p>
            <a:pPr fontAlgn="base"/>
            <a:r>
              <a:rPr lang="en-US" dirty="0">
                <a:solidFill>
                  <a:schemeClr val="bg1"/>
                </a:solidFill>
              </a:rPr>
              <a:t>Provide valuable services to clients </a:t>
            </a:r>
          </a:p>
          <a:p>
            <a:pPr fontAlgn="base"/>
            <a:r>
              <a:rPr lang="en-US" dirty="0">
                <a:solidFill>
                  <a:schemeClr val="bg1"/>
                </a:solidFill>
              </a:rPr>
              <a:t>Develop effective work habits that enable success</a:t>
            </a:r>
          </a:p>
          <a:p>
            <a:endParaRPr lang="en-US" dirty="0">
              <a:solidFill>
                <a:schemeClr val="bg1"/>
              </a:solidFill>
            </a:endParaRPr>
          </a:p>
        </p:txBody>
      </p:sp>
      <p:pic>
        <p:nvPicPr>
          <p:cNvPr id="9" name="Recorded Sound">
            <a:hlinkClick r:id="" action="ppaction://media"/>
            <a:extLst>
              <a:ext uri="{FF2B5EF4-FFF2-40B4-BE49-F238E27FC236}">
                <a16:creationId xmlns:a16="http://schemas.microsoft.com/office/drawing/2014/main" id="{BD2ECEAB-4A9D-7944-A3F9-EE3E0B83E17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289800" y="178594"/>
            <a:ext cx="812800" cy="812800"/>
          </a:xfrm>
          <a:prstGeom prst="rect">
            <a:avLst/>
          </a:prstGeom>
        </p:spPr>
      </p:pic>
    </p:spTree>
    <p:custDataLst>
      <p:tags r:id="rId1"/>
    </p:custDataLst>
    <p:extLst>
      <p:ext uri="{BB962C8B-B14F-4D97-AF65-F5344CB8AC3E}">
        <p14:creationId xmlns:p14="http://schemas.microsoft.com/office/powerpoint/2010/main" val="49028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8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Client presentations</a:t>
            </a:r>
          </a:p>
        </p:txBody>
      </p:sp>
      <p:sp>
        <p:nvSpPr>
          <p:cNvPr id="3" name="Text Placeholder 2"/>
          <p:cNvSpPr>
            <a:spLocks noGrp="1"/>
          </p:cNvSpPr>
          <p:nvPr>
            <p:ph type="body" idx="1"/>
          </p:nvPr>
        </p:nvSpPr>
        <p:spPr/>
        <p:txBody>
          <a:bodyPr/>
          <a:lstStyle/>
          <a:p>
            <a:r>
              <a:rPr lang="en-US" dirty="0"/>
              <a:t>Module 2</a:t>
            </a:r>
          </a:p>
        </p:txBody>
      </p:sp>
    </p:spTree>
    <p:custDataLst>
      <p:tags r:id="rId1"/>
    </p:custDataLst>
    <p:extLst>
      <p:ext uri="{BB962C8B-B14F-4D97-AF65-F5344CB8AC3E}">
        <p14:creationId xmlns:p14="http://schemas.microsoft.com/office/powerpoint/2010/main" val="4097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Module two quiz</a:t>
            </a:r>
          </a:p>
        </p:txBody>
      </p:sp>
      <p:sp>
        <p:nvSpPr>
          <p:cNvPr id="3" name="Subtitle 2"/>
          <p:cNvSpPr>
            <a:spLocks noGrp="1"/>
          </p:cNvSpPr>
          <p:nvPr>
            <p:ph type="subTitle" idx="1"/>
          </p:nvPr>
        </p:nvSpPr>
        <p:spPr/>
        <p:txBody>
          <a:bodyPr/>
          <a:lstStyle/>
          <a:p>
            <a:endParaRPr lang="en-US"/>
          </a:p>
        </p:txBody>
      </p:sp>
    </p:spTree>
    <p:custDataLst>
      <p:tags r:id="rId1"/>
    </p:custDataLst>
    <p:extLst>
      <p:ext uri="{BB962C8B-B14F-4D97-AF65-F5344CB8AC3E}">
        <p14:creationId xmlns:p14="http://schemas.microsoft.com/office/powerpoint/2010/main" val="405819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3</a:t>
            </a:r>
          </a:p>
        </p:txBody>
      </p:sp>
      <p:sp>
        <p:nvSpPr>
          <p:cNvPr id="3" name="Text Placeholder 2"/>
          <p:cNvSpPr>
            <a:spLocks noGrp="1"/>
          </p:cNvSpPr>
          <p:nvPr>
            <p:ph type="body" idx="1"/>
          </p:nvPr>
        </p:nvSpPr>
        <p:spPr/>
        <p:txBody>
          <a:bodyPr/>
          <a:lstStyle/>
          <a:p>
            <a:endParaRPr lang="en-US"/>
          </a:p>
        </p:txBody>
      </p:sp>
    </p:spTree>
    <p:custDataLst>
      <p:tags r:id="rId1"/>
    </p:custDataLst>
    <p:extLst>
      <p:ext uri="{BB962C8B-B14F-4D97-AF65-F5344CB8AC3E}">
        <p14:creationId xmlns:p14="http://schemas.microsoft.com/office/powerpoint/2010/main" val="75274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Module three quiz</a:t>
            </a:r>
          </a:p>
        </p:txBody>
      </p:sp>
      <p:sp>
        <p:nvSpPr>
          <p:cNvPr id="3" name="Subtitle 2"/>
          <p:cNvSpPr>
            <a:spLocks noGrp="1"/>
          </p:cNvSpPr>
          <p:nvPr>
            <p:ph type="subTitle" idx="1"/>
          </p:nvPr>
        </p:nvSpPr>
        <p:spPr/>
        <p:txBody>
          <a:bodyPr/>
          <a:lstStyle/>
          <a:p>
            <a:endParaRPr lang="en-US"/>
          </a:p>
        </p:txBody>
      </p:sp>
    </p:spTree>
    <p:custDataLst>
      <p:tags r:id="rId1"/>
    </p:custDataLst>
    <p:extLst>
      <p:ext uri="{BB962C8B-B14F-4D97-AF65-F5344CB8AC3E}">
        <p14:creationId xmlns:p14="http://schemas.microsoft.com/office/powerpoint/2010/main" val="206887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4</a:t>
            </a:r>
          </a:p>
        </p:txBody>
      </p:sp>
      <p:sp>
        <p:nvSpPr>
          <p:cNvPr id="3" name="Text Placeholder 2"/>
          <p:cNvSpPr>
            <a:spLocks noGrp="1"/>
          </p:cNvSpPr>
          <p:nvPr>
            <p:ph type="body" idx="1"/>
          </p:nvPr>
        </p:nvSpPr>
        <p:spPr/>
        <p:txBody>
          <a:bodyPr/>
          <a:lstStyle/>
          <a:p>
            <a:endParaRPr lang="en-US"/>
          </a:p>
        </p:txBody>
      </p:sp>
    </p:spTree>
    <p:custDataLst>
      <p:tags r:id="rId1"/>
    </p:custDataLst>
    <p:extLst>
      <p:ext uri="{BB962C8B-B14F-4D97-AF65-F5344CB8AC3E}">
        <p14:creationId xmlns:p14="http://schemas.microsoft.com/office/powerpoint/2010/main" val="199143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Module four quiz</a:t>
            </a:r>
          </a:p>
        </p:txBody>
      </p:sp>
      <p:sp>
        <p:nvSpPr>
          <p:cNvPr id="3" name="Subtitle 2"/>
          <p:cNvSpPr>
            <a:spLocks noGrp="1"/>
          </p:cNvSpPr>
          <p:nvPr>
            <p:ph type="subTitle" idx="1"/>
          </p:nvPr>
        </p:nvSpPr>
        <p:spPr/>
        <p:txBody>
          <a:bodyPr/>
          <a:lstStyle/>
          <a:p>
            <a:endParaRPr lang="en-US"/>
          </a:p>
        </p:txBody>
      </p:sp>
    </p:spTree>
    <p:custDataLst>
      <p:tags r:id="rId1"/>
    </p:custDataLst>
    <p:extLst>
      <p:ext uri="{BB962C8B-B14F-4D97-AF65-F5344CB8AC3E}">
        <p14:creationId xmlns:p14="http://schemas.microsoft.com/office/powerpoint/2010/main" val="381580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Title and Content Layout with List</a:t>
            </a:r>
            <a:endParaRPr lang="en-US" dirty="0"/>
          </a:p>
        </p:txBody>
      </p:sp>
      <p:sp>
        <p:nvSpPr>
          <p:cNvPr id="14" name="Content Placeholder 13"/>
          <p:cNvSpPr>
            <a:spLocks noGrp="1"/>
          </p:cNvSpPr>
          <p:nvPr>
            <p:ph idx="1"/>
          </p:nvPr>
        </p:nvSpPr>
        <p:spPr/>
        <p:txBody>
          <a:bodyPr/>
          <a:lstStyle/>
          <a:p>
            <a:r>
              <a:rPr lang="en-US"/>
              <a:t>Add your first bullet point here</a:t>
            </a:r>
          </a:p>
          <a:p>
            <a:r>
              <a:rPr lang="en-US"/>
              <a:t>Add your second bullet point here</a:t>
            </a:r>
          </a:p>
          <a:p>
            <a:r>
              <a:rPr lang="en-US"/>
              <a:t>Add your third bullet point here</a:t>
            </a:r>
            <a:endParaRPr lang="en-US" dirty="0"/>
          </a:p>
        </p:txBody>
      </p:sp>
    </p:spTree>
    <p:custDataLst>
      <p:tags r:id="rId1"/>
    </p:custDataLst>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Title and Content Layout with Chart</a:t>
            </a:r>
            <a:endParaRPr lang="en-US" dirty="0"/>
          </a:p>
        </p:txBody>
      </p:sp>
      <p:graphicFrame>
        <p:nvGraphicFramePr>
          <p:cNvPr id="6" name="Content Placeholder 5" descr="Clustered Column chart showing the values of 3 series for 4 categories"/>
          <p:cNvGraphicFramePr>
            <a:graphicFrameLocks noGrp="1"/>
          </p:cNvGraphicFramePr>
          <p:nvPr>
            <p:ph idx="1"/>
            <p:extLst>
              <p:ext uri="{D42A27DB-BD31-4B8C-83A1-F6EECF244321}">
                <p14:modId xmlns:p14="http://schemas.microsoft.com/office/powerpoint/2010/main" val="3944260537"/>
              </p:ext>
            </p:extLst>
          </p:nvPr>
        </p:nvGraphicFramePr>
        <p:xfrm>
          <a:off x="828675" y="2057400"/>
          <a:ext cx="7486650" cy="3429000"/>
        </p:xfrm>
        <a:graphic>
          <a:graphicData uri="http://schemas.openxmlformats.org/drawingml/2006/chart">
            <c:chart xmlns:c="http://schemas.openxmlformats.org/drawingml/2006/chart" xmlns:r="http://schemas.openxmlformats.org/officeDocument/2006/relationships" r:id="rId3"/>
          </a:graphicData>
        </a:graphic>
      </p:graphicFrame>
    </p:spTree>
    <p:custDataLst>
      <p:tags r:id="rId1"/>
    </p:custDataLst>
    <p:extLst>
      <p:ext uri="{BB962C8B-B14F-4D97-AF65-F5344CB8AC3E}">
        <p14:creationId xmlns:p14="http://schemas.microsoft.com/office/powerpoint/2010/main" val="401027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 Content Layout with Table</a:t>
            </a:r>
          </a:p>
        </p:txBody>
      </p:sp>
      <p:sp>
        <p:nvSpPr>
          <p:cNvPr id="3" name="Content Placeholder 2"/>
          <p:cNvSpPr>
            <a:spLocks noGrp="1"/>
          </p:cNvSpPr>
          <p:nvPr>
            <p:ph sz="half" idx="1"/>
          </p:nvPr>
        </p:nvSpPr>
        <p:spPr/>
        <p:txBody>
          <a:bodyPr/>
          <a:lstStyle/>
          <a:p>
            <a:r>
              <a:rPr lang="en-US" dirty="0"/>
              <a:t>First bullet point here</a:t>
            </a:r>
          </a:p>
          <a:p>
            <a:r>
              <a:rPr lang="en-US" dirty="0"/>
              <a:t>Second bullet point here</a:t>
            </a:r>
          </a:p>
          <a:p>
            <a:r>
              <a:rPr lang="en-US" dirty="0"/>
              <a:t>Third bullet point here</a:t>
            </a:r>
          </a:p>
        </p:txBody>
      </p:sp>
      <p:graphicFrame>
        <p:nvGraphicFramePr>
          <p:cNvPr id="16" name="Content Placeholder 15"/>
          <p:cNvGraphicFramePr>
            <a:graphicFrameLocks noGrp="1"/>
          </p:cNvGraphicFramePr>
          <p:nvPr>
            <p:ph sz="half" idx="2"/>
            <p:extLst>
              <p:ext uri="{D42A27DB-BD31-4B8C-83A1-F6EECF244321}">
                <p14:modId xmlns:p14="http://schemas.microsoft.com/office/powerpoint/2010/main" val="1139291616"/>
              </p:ext>
            </p:extLst>
          </p:nvPr>
        </p:nvGraphicFramePr>
        <p:xfrm>
          <a:off x="4629150" y="2057400"/>
          <a:ext cx="3686175" cy="1371600"/>
        </p:xfrm>
        <a:graphic>
          <a:graphicData uri="http://schemas.openxmlformats.org/drawingml/2006/table">
            <a:tbl>
              <a:tblPr firstRow="1" bandRow="1">
                <a:tableStyleId>{5C22544A-7EE6-4342-B048-85BDC9FD1C3A}</a:tableStyleId>
              </a:tblPr>
              <a:tblGrid>
                <a:gridCol w="1228725">
                  <a:extLst>
                    <a:ext uri="{9D8B030D-6E8A-4147-A177-3AD203B41FA5}">
                      <a16:colId xmlns:a16="http://schemas.microsoft.com/office/drawing/2014/main" val="20000"/>
                    </a:ext>
                  </a:extLst>
                </a:gridCol>
                <a:gridCol w="1228725">
                  <a:extLst>
                    <a:ext uri="{9D8B030D-6E8A-4147-A177-3AD203B41FA5}">
                      <a16:colId xmlns:a16="http://schemas.microsoft.com/office/drawing/2014/main" val="20001"/>
                    </a:ext>
                  </a:extLst>
                </a:gridCol>
                <a:gridCol w="1228725">
                  <a:extLst>
                    <a:ext uri="{9D8B030D-6E8A-4147-A177-3AD203B41FA5}">
                      <a16:colId xmlns:a16="http://schemas.microsoft.com/office/drawing/2014/main" val="20002"/>
                    </a:ext>
                  </a:extLst>
                </a:gridCol>
              </a:tblGrid>
              <a:tr h="342900">
                <a:tc>
                  <a:txBody>
                    <a:bodyPr/>
                    <a:lstStyle/>
                    <a:p>
                      <a:r>
                        <a:rPr lang="en-US" sz="1000" dirty="0"/>
                        <a:t>Class</a:t>
                      </a:r>
                      <a:endParaRPr sz="1000" dirty="0"/>
                    </a:p>
                  </a:txBody>
                  <a:tcPr marL="68580" marR="68580" marT="34290" marB="34290" anchor="ctr"/>
                </a:tc>
                <a:tc>
                  <a:txBody>
                    <a:bodyPr/>
                    <a:lstStyle/>
                    <a:p>
                      <a:pPr algn="ctr"/>
                      <a:r>
                        <a:rPr sz="1000" dirty="0"/>
                        <a:t>Group 1</a:t>
                      </a:r>
                    </a:p>
                  </a:txBody>
                  <a:tcPr marL="68580" marR="68580" marT="34290" marB="34290" anchor="ctr"/>
                </a:tc>
                <a:tc>
                  <a:txBody>
                    <a:bodyPr/>
                    <a:lstStyle/>
                    <a:p>
                      <a:pPr algn="ctr"/>
                      <a:r>
                        <a:rPr sz="1000" dirty="0"/>
                        <a:t>Group 2</a:t>
                      </a:r>
                    </a:p>
                  </a:txBody>
                  <a:tcPr marL="68580" marR="68580" marT="34290" marB="34290" anchor="ctr"/>
                </a:tc>
                <a:extLst>
                  <a:ext uri="{0D108BD9-81ED-4DB2-BD59-A6C34878D82A}">
                    <a16:rowId xmlns:a16="http://schemas.microsoft.com/office/drawing/2014/main" val="10000"/>
                  </a:ext>
                </a:extLst>
              </a:tr>
              <a:tr h="342900">
                <a:tc>
                  <a:txBody>
                    <a:bodyPr/>
                    <a:lstStyle/>
                    <a:p>
                      <a:r>
                        <a:rPr sz="1000" dirty="0"/>
                        <a:t>Class 1</a:t>
                      </a:r>
                    </a:p>
                  </a:txBody>
                  <a:tcPr marL="68580" marR="68580" marT="34290" marB="34290" anchor="ctr"/>
                </a:tc>
                <a:tc>
                  <a:txBody>
                    <a:bodyPr/>
                    <a:lstStyle/>
                    <a:p>
                      <a:pPr algn="ctr"/>
                      <a:r>
                        <a:rPr sz="1000" dirty="0"/>
                        <a:t>82</a:t>
                      </a:r>
                    </a:p>
                  </a:txBody>
                  <a:tcPr marL="68580" marR="68580" marT="34290" marB="34290" anchor="ctr"/>
                </a:tc>
                <a:tc>
                  <a:txBody>
                    <a:bodyPr/>
                    <a:lstStyle/>
                    <a:p>
                      <a:pPr algn="ctr"/>
                      <a:r>
                        <a:rPr sz="1000"/>
                        <a:t>95</a:t>
                      </a:r>
                    </a:p>
                  </a:txBody>
                  <a:tcPr marL="68580" marR="68580" marT="34290" marB="34290" anchor="ctr"/>
                </a:tc>
                <a:extLst>
                  <a:ext uri="{0D108BD9-81ED-4DB2-BD59-A6C34878D82A}">
                    <a16:rowId xmlns:a16="http://schemas.microsoft.com/office/drawing/2014/main" val="10001"/>
                  </a:ext>
                </a:extLst>
              </a:tr>
              <a:tr h="342900">
                <a:tc>
                  <a:txBody>
                    <a:bodyPr/>
                    <a:lstStyle/>
                    <a:p>
                      <a:r>
                        <a:rPr sz="1000"/>
                        <a:t>Class</a:t>
                      </a:r>
                      <a:r>
                        <a:rPr sz="1000" baseline="0"/>
                        <a:t> 2</a:t>
                      </a:r>
                      <a:endParaRPr sz="1000"/>
                    </a:p>
                  </a:txBody>
                  <a:tcPr marL="68580" marR="68580" marT="34290" marB="34290" anchor="ctr"/>
                </a:tc>
                <a:tc>
                  <a:txBody>
                    <a:bodyPr/>
                    <a:lstStyle/>
                    <a:p>
                      <a:pPr algn="ctr"/>
                      <a:r>
                        <a:rPr sz="1000" dirty="0"/>
                        <a:t>76</a:t>
                      </a:r>
                    </a:p>
                  </a:txBody>
                  <a:tcPr marL="68580" marR="68580" marT="34290" marB="34290" anchor="ctr"/>
                </a:tc>
                <a:tc>
                  <a:txBody>
                    <a:bodyPr/>
                    <a:lstStyle/>
                    <a:p>
                      <a:pPr algn="ctr"/>
                      <a:r>
                        <a:rPr sz="1000" dirty="0"/>
                        <a:t>88</a:t>
                      </a:r>
                    </a:p>
                  </a:txBody>
                  <a:tcPr marL="68580" marR="68580" marT="34290" marB="34290" anchor="ctr"/>
                </a:tc>
                <a:extLst>
                  <a:ext uri="{0D108BD9-81ED-4DB2-BD59-A6C34878D82A}">
                    <a16:rowId xmlns:a16="http://schemas.microsoft.com/office/drawing/2014/main" val="10002"/>
                  </a:ext>
                </a:extLst>
              </a:tr>
              <a:tr h="342900">
                <a:tc>
                  <a:txBody>
                    <a:bodyPr/>
                    <a:lstStyle/>
                    <a:p>
                      <a:r>
                        <a:rPr sz="1000"/>
                        <a:t>Class 3</a:t>
                      </a:r>
                    </a:p>
                  </a:txBody>
                  <a:tcPr marL="68580" marR="68580" marT="34290" marB="34290" anchor="ctr"/>
                </a:tc>
                <a:tc>
                  <a:txBody>
                    <a:bodyPr/>
                    <a:lstStyle/>
                    <a:p>
                      <a:pPr algn="ctr"/>
                      <a:r>
                        <a:rPr sz="1000"/>
                        <a:t>84</a:t>
                      </a:r>
                    </a:p>
                  </a:txBody>
                  <a:tcPr marL="68580" marR="68580" marT="34290" marB="34290" anchor="ctr"/>
                </a:tc>
                <a:tc>
                  <a:txBody>
                    <a:bodyPr/>
                    <a:lstStyle/>
                    <a:p>
                      <a:pPr algn="ctr"/>
                      <a:r>
                        <a:rPr sz="1000" dirty="0"/>
                        <a:t>90</a:t>
                      </a:r>
                    </a:p>
                  </a:txBody>
                  <a:tcPr marL="68580" marR="68580" marT="34290" marB="34290" anchor="ct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285378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Title and Content Layout with SmartArt</a:t>
            </a:r>
            <a:endParaRPr lang="en-US" dirty="0"/>
          </a:p>
        </p:txBody>
      </p:sp>
      <p:graphicFrame>
        <p:nvGraphicFramePr>
          <p:cNvPr id="4" name="Content Placeholder 3" descr="Stacked List showing 4 groups arranged from left to right with task descriptions under each group"/>
          <p:cNvGraphicFramePr>
            <a:graphicFrameLocks noGrp="1"/>
          </p:cNvGraphicFramePr>
          <p:nvPr>
            <p:ph idx="1"/>
            <p:extLst>
              <p:ext uri="{D42A27DB-BD31-4B8C-83A1-F6EECF244321}">
                <p14:modId xmlns:p14="http://schemas.microsoft.com/office/powerpoint/2010/main" val="1992573085"/>
              </p:ext>
            </p:extLst>
          </p:nvPr>
        </p:nvGraphicFramePr>
        <p:xfrm>
          <a:off x="828675" y="2057400"/>
          <a:ext cx="7486650"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422450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Table of Contents</a:t>
            </a:r>
          </a:p>
        </p:txBody>
      </p:sp>
      <p:sp>
        <p:nvSpPr>
          <p:cNvPr id="8" name="Text Placeholder 7"/>
          <p:cNvSpPr>
            <a:spLocks noGrp="1"/>
          </p:cNvSpPr>
          <p:nvPr>
            <p:ph type="body" sz="half" idx="2"/>
          </p:nvPr>
        </p:nvSpPr>
        <p:spPr>
          <a:xfrm>
            <a:off x="293337" y="2266719"/>
            <a:ext cx="2011680" cy="1482321"/>
          </a:xfrm>
        </p:spPr>
        <p:txBody>
          <a:bodyPr>
            <a:normAutofit/>
          </a:bodyPr>
          <a:lstStyle/>
          <a:p>
            <a:pPr algn="ctr"/>
            <a:r>
              <a:rPr lang="en-US" sz="2000" dirty="0"/>
              <a:t>Module 1: </a:t>
            </a:r>
          </a:p>
          <a:p>
            <a:pPr algn="ctr"/>
            <a:r>
              <a:rPr lang="en-US" sz="2000" dirty="0"/>
              <a:t>Life Insurance and the Producer</a:t>
            </a:r>
          </a:p>
          <a:p>
            <a:pPr algn="ctr"/>
            <a:endParaRPr lang="en-US" sz="2000" dirty="0"/>
          </a:p>
        </p:txBody>
      </p:sp>
      <p:pic>
        <p:nvPicPr>
          <p:cNvPr id="13" name="Picture Placeholder 12"/>
          <p:cNvPicPr>
            <a:picLocks noGrp="1" noChangeAspect="1"/>
          </p:cNvPicPr>
          <p:nvPr>
            <p:ph type="pic" idx="1"/>
          </p:nvPr>
        </p:nvPicPr>
        <p:blipFill>
          <a:blip r:embed="rId5" cstate="print">
            <a:extLst>
              <a:ext uri="{28A0092B-C50C-407E-A947-70E740481C1C}">
                <a14:useLocalDpi xmlns:a14="http://schemas.microsoft.com/office/drawing/2010/main" val="0"/>
              </a:ext>
            </a:extLst>
          </a:blip>
          <a:srcRect l="14838" r="14838"/>
          <a:stretch>
            <a:fillRect/>
          </a:stretch>
        </p:blipFill>
        <p:spPr>
          <a:xfrm>
            <a:off x="2502438" y="1932156"/>
            <a:ext cx="4137986" cy="39224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 Placeholder 7">
            <a:extLst>
              <a:ext uri="{FF2B5EF4-FFF2-40B4-BE49-F238E27FC236}">
                <a16:creationId xmlns:a16="http://schemas.microsoft.com/office/drawing/2014/main" id="{FDD6E06F-E93D-DF4D-8D9A-6B29BEFF5EEF}"/>
              </a:ext>
            </a:extLst>
          </p:cNvPr>
          <p:cNvSpPr txBox="1">
            <a:spLocks/>
          </p:cNvSpPr>
          <p:nvPr/>
        </p:nvSpPr>
        <p:spPr>
          <a:xfrm>
            <a:off x="6797219" y="2279857"/>
            <a:ext cx="2011680" cy="1233551"/>
          </a:xfrm>
          <a:prstGeom prst="rect">
            <a:avLst/>
          </a:prstGeom>
        </p:spPr>
        <p:txBody>
          <a:bodyPr vert="horz" lIns="0" tIns="45720" rIns="0" bIns="45720" rtlCol="0">
            <a:normAutofit/>
          </a:bodyPr>
          <a:lstStyle>
            <a:lvl1pPr marL="0" indent="0" algn="l" defTabSz="685800" rtl="0" eaLnBrk="1" latinLnBrk="0" hangingPunct="1">
              <a:lnSpc>
                <a:spcPct val="90000"/>
              </a:lnSpc>
              <a:spcBef>
                <a:spcPts val="900"/>
              </a:spcBef>
              <a:buFont typeface="Wingdings" panose="05000000000000000000" pitchFamily="2" charset="2"/>
              <a:buNone/>
              <a:defRPr sz="1350" kern="1200">
                <a:solidFill>
                  <a:schemeClr val="tx1"/>
                </a:solidFill>
                <a:latin typeface="+mn-lt"/>
                <a:ea typeface="+mn-ea"/>
                <a:cs typeface="+mn-cs"/>
              </a:defRPr>
            </a:lvl1pPr>
            <a:lvl2pPr marL="342900" indent="0" algn="l" defTabSz="685800" rtl="0" eaLnBrk="1" latinLnBrk="0" hangingPunct="1">
              <a:lnSpc>
                <a:spcPct val="90000"/>
              </a:lnSpc>
              <a:spcBef>
                <a:spcPts val="450"/>
              </a:spcBef>
              <a:buFont typeface="Wingdings" panose="05000000000000000000" pitchFamily="2" charset="2"/>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450"/>
              </a:spcBef>
              <a:buFont typeface="Wingdings" panose="05000000000000000000" pitchFamily="2" charset="2"/>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450"/>
              </a:spcBef>
              <a:buFont typeface="Wingdings" panose="05000000000000000000" pitchFamily="2" charset="2"/>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450"/>
              </a:spcBef>
              <a:buFont typeface="Wingdings" panose="05000000000000000000" pitchFamily="2" charset="2"/>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Wingdings" panose="05000000000000000000" pitchFamily="2" charset="2"/>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Wingdings" panose="05000000000000000000" pitchFamily="2" charset="2"/>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Wingdings" panose="05000000000000000000" pitchFamily="2" charset="2"/>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Wingdings" panose="05000000000000000000" pitchFamily="2" charset="2"/>
              <a:buNone/>
              <a:defRPr sz="750" kern="1200">
                <a:solidFill>
                  <a:schemeClr val="tx1"/>
                </a:solidFill>
                <a:latin typeface="+mn-lt"/>
                <a:ea typeface="+mn-ea"/>
                <a:cs typeface="+mn-cs"/>
              </a:defRPr>
            </a:lvl9pPr>
          </a:lstStyle>
          <a:p>
            <a:pPr algn="ctr"/>
            <a:r>
              <a:rPr lang="en-US" sz="2000" dirty="0"/>
              <a:t>Module 3:</a:t>
            </a:r>
          </a:p>
          <a:p>
            <a:pPr algn="ctr"/>
            <a:r>
              <a:rPr lang="en-US" sz="2000" dirty="0"/>
              <a:t> Conducting a Needs Analysis</a:t>
            </a:r>
          </a:p>
          <a:p>
            <a:pPr algn="ctr"/>
            <a:endParaRPr lang="en-US" sz="2000" dirty="0"/>
          </a:p>
          <a:p>
            <a:pPr algn="ctr"/>
            <a:endParaRPr lang="en-US" sz="2000" dirty="0"/>
          </a:p>
        </p:txBody>
      </p:sp>
      <p:pic>
        <p:nvPicPr>
          <p:cNvPr id="2" name="Recorded Sound">
            <a:hlinkClick r:id="" action="ppaction://media"/>
            <a:extLst>
              <a:ext uri="{FF2B5EF4-FFF2-40B4-BE49-F238E27FC236}">
                <a16:creationId xmlns:a16="http://schemas.microsoft.com/office/drawing/2014/main" id="{A2C3B3F4-B540-414B-B3A5-58F6B75848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03059" y="279975"/>
            <a:ext cx="344706" cy="344706"/>
          </a:xfrm>
          <a:prstGeom prst="rect">
            <a:avLst/>
          </a:prstGeom>
        </p:spPr>
      </p:pic>
      <p:sp>
        <p:nvSpPr>
          <p:cNvPr id="7" name="Text Placeholder 7">
            <a:extLst>
              <a:ext uri="{FF2B5EF4-FFF2-40B4-BE49-F238E27FC236}">
                <a16:creationId xmlns:a16="http://schemas.microsoft.com/office/drawing/2014/main" id="{4F82F13D-C3F2-684A-8138-4D567930C34E}"/>
              </a:ext>
            </a:extLst>
          </p:cNvPr>
          <p:cNvSpPr txBox="1">
            <a:spLocks/>
          </p:cNvSpPr>
          <p:nvPr/>
        </p:nvSpPr>
        <p:spPr>
          <a:xfrm>
            <a:off x="293337" y="3893399"/>
            <a:ext cx="2011680" cy="1669197"/>
          </a:xfrm>
          <a:prstGeom prst="rect">
            <a:avLst/>
          </a:prstGeom>
        </p:spPr>
        <p:txBody>
          <a:bodyPr vert="horz" lIns="0" tIns="45720" rIns="0" bIns="45720" rtlCol="0">
            <a:normAutofit/>
          </a:bodyPr>
          <a:lstStyle>
            <a:lvl1pPr marL="0" indent="0" algn="l" defTabSz="685800" rtl="0" eaLnBrk="1" latinLnBrk="0" hangingPunct="1">
              <a:lnSpc>
                <a:spcPct val="90000"/>
              </a:lnSpc>
              <a:spcBef>
                <a:spcPts val="900"/>
              </a:spcBef>
              <a:buFont typeface="Wingdings" panose="05000000000000000000" pitchFamily="2" charset="2"/>
              <a:buNone/>
              <a:defRPr sz="1350" kern="1200">
                <a:solidFill>
                  <a:schemeClr val="tx1"/>
                </a:solidFill>
                <a:latin typeface="+mn-lt"/>
                <a:ea typeface="+mn-ea"/>
                <a:cs typeface="+mn-cs"/>
              </a:defRPr>
            </a:lvl1pPr>
            <a:lvl2pPr marL="342900" indent="0" algn="l" defTabSz="685800" rtl="0" eaLnBrk="1" latinLnBrk="0" hangingPunct="1">
              <a:lnSpc>
                <a:spcPct val="90000"/>
              </a:lnSpc>
              <a:spcBef>
                <a:spcPts val="450"/>
              </a:spcBef>
              <a:buFont typeface="Wingdings" panose="05000000000000000000" pitchFamily="2" charset="2"/>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450"/>
              </a:spcBef>
              <a:buFont typeface="Wingdings" panose="05000000000000000000" pitchFamily="2" charset="2"/>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450"/>
              </a:spcBef>
              <a:buFont typeface="Wingdings" panose="05000000000000000000" pitchFamily="2" charset="2"/>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450"/>
              </a:spcBef>
              <a:buFont typeface="Wingdings" panose="05000000000000000000" pitchFamily="2" charset="2"/>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Wingdings" panose="05000000000000000000" pitchFamily="2" charset="2"/>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Wingdings" panose="05000000000000000000" pitchFamily="2" charset="2"/>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Wingdings" panose="05000000000000000000" pitchFamily="2" charset="2"/>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Wingdings" panose="05000000000000000000" pitchFamily="2" charset="2"/>
              <a:buNone/>
              <a:defRPr sz="750" kern="1200">
                <a:solidFill>
                  <a:schemeClr val="tx1"/>
                </a:solidFill>
                <a:latin typeface="+mn-lt"/>
                <a:ea typeface="+mn-ea"/>
                <a:cs typeface="+mn-cs"/>
              </a:defRPr>
            </a:lvl9pPr>
          </a:lstStyle>
          <a:p>
            <a:pPr algn="ctr"/>
            <a:r>
              <a:rPr lang="en-US" sz="2000" dirty="0"/>
              <a:t>Module 2: </a:t>
            </a:r>
          </a:p>
          <a:p>
            <a:pPr algn="ctr"/>
            <a:r>
              <a:rPr lang="en-US" sz="2000" dirty="0"/>
              <a:t>Client Presentations</a:t>
            </a:r>
          </a:p>
        </p:txBody>
      </p:sp>
      <p:sp>
        <p:nvSpPr>
          <p:cNvPr id="9" name="Text Placeholder 7">
            <a:extLst>
              <a:ext uri="{FF2B5EF4-FFF2-40B4-BE49-F238E27FC236}">
                <a16:creationId xmlns:a16="http://schemas.microsoft.com/office/drawing/2014/main" id="{4FCB7F56-BBA1-E742-B1F5-65738276BB55}"/>
              </a:ext>
            </a:extLst>
          </p:cNvPr>
          <p:cNvSpPr txBox="1">
            <a:spLocks/>
          </p:cNvSpPr>
          <p:nvPr/>
        </p:nvSpPr>
        <p:spPr>
          <a:xfrm>
            <a:off x="6797219" y="3999421"/>
            <a:ext cx="2011680" cy="1855222"/>
          </a:xfrm>
          <a:prstGeom prst="rect">
            <a:avLst/>
          </a:prstGeom>
        </p:spPr>
        <p:txBody>
          <a:bodyPr vert="horz" lIns="0" tIns="45720" rIns="0" bIns="45720" rtlCol="0">
            <a:normAutofit/>
          </a:bodyPr>
          <a:lstStyle>
            <a:lvl1pPr marL="0" indent="0" algn="l" defTabSz="685800" rtl="0" eaLnBrk="1" latinLnBrk="0" hangingPunct="1">
              <a:lnSpc>
                <a:spcPct val="90000"/>
              </a:lnSpc>
              <a:spcBef>
                <a:spcPts val="900"/>
              </a:spcBef>
              <a:buFont typeface="Wingdings" panose="05000000000000000000" pitchFamily="2" charset="2"/>
              <a:buNone/>
              <a:defRPr sz="1350" kern="1200">
                <a:solidFill>
                  <a:schemeClr val="tx1"/>
                </a:solidFill>
                <a:latin typeface="+mn-lt"/>
                <a:ea typeface="+mn-ea"/>
                <a:cs typeface="+mn-cs"/>
              </a:defRPr>
            </a:lvl1pPr>
            <a:lvl2pPr marL="342900" indent="0" algn="l" defTabSz="685800" rtl="0" eaLnBrk="1" latinLnBrk="0" hangingPunct="1">
              <a:lnSpc>
                <a:spcPct val="90000"/>
              </a:lnSpc>
              <a:spcBef>
                <a:spcPts val="450"/>
              </a:spcBef>
              <a:buFont typeface="Wingdings" panose="05000000000000000000" pitchFamily="2" charset="2"/>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450"/>
              </a:spcBef>
              <a:buFont typeface="Wingdings" panose="05000000000000000000" pitchFamily="2" charset="2"/>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450"/>
              </a:spcBef>
              <a:buFont typeface="Wingdings" panose="05000000000000000000" pitchFamily="2" charset="2"/>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450"/>
              </a:spcBef>
              <a:buFont typeface="Wingdings" panose="05000000000000000000" pitchFamily="2" charset="2"/>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Wingdings" panose="05000000000000000000" pitchFamily="2" charset="2"/>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Wingdings" panose="05000000000000000000" pitchFamily="2" charset="2"/>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Wingdings" panose="05000000000000000000" pitchFamily="2" charset="2"/>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Wingdings" panose="05000000000000000000" pitchFamily="2" charset="2"/>
              <a:buNone/>
              <a:defRPr sz="750" kern="1200">
                <a:solidFill>
                  <a:schemeClr val="tx1"/>
                </a:solidFill>
                <a:latin typeface="+mn-lt"/>
                <a:ea typeface="+mn-ea"/>
                <a:cs typeface="+mn-cs"/>
              </a:defRPr>
            </a:lvl9pPr>
          </a:lstStyle>
          <a:p>
            <a:pPr algn="ctr"/>
            <a:r>
              <a:rPr lang="en-US" sz="2000" dirty="0"/>
              <a:t>Module 4:</a:t>
            </a:r>
          </a:p>
          <a:p>
            <a:pPr algn="ctr"/>
            <a:r>
              <a:rPr lang="en-US" sz="2000" dirty="0"/>
              <a:t> Success Preparations</a:t>
            </a:r>
          </a:p>
        </p:txBody>
      </p:sp>
    </p:spTree>
    <p:extLst>
      <p:ext uri="{BB962C8B-B14F-4D97-AF65-F5344CB8AC3E}">
        <p14:creationId xmlns:p14="http://schemas.microsoft.com/office/powerpoint/2010/main" val="328775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03" fill="hold"/>
                                        <p:tgtEl>
                                          <p:spTgt spid="2"/>
                                        </p:tgtEl>
                                      </p:cBhvr>
                                    </p:cmd>
                                  </p:childTnLst>
                                </p:cTn>
                              </p:par>
                              <p:par>
                                <p:cTn id="7" presetID="3" presetClass="entr" presetSubtype="10" fill="hold" grpId="0" nodeType="withEffect">
                                  <p:stCondLst>
                                    <p:cond delay="2300"/>
                                  </p:stCondLst>
                                  <p:childTnLst>
                                    <p:set>
                                      <p:cBhvr>
                                        <p:cTn id="8" dur="1" fill="hold">
                                          <p:stCondLst>
                                            <p:cond delay="0"/>
                                          </p:stCondLst>
                                        </p:cTn>
                                        <p:tgtEl>
                                          <p:spTgt spid="8">
                                            <p:txEl>
                                              <p:pRg st="0" end="0"/>
                                            </p:txEl>
                                          </p:spTgt>
                                        </p:tgtEl>
                                        <p:attrNameLst>
                                          <p:attrName>style.visibility</p:attrName>
                                        </p:attrNameLst>
                                      </p:cBhvr>
                                      <p:to>
                                        <p:strVal val="visible"/>
                                      </p:to>
                                    </p:set>
                                    <p:animEffect transition="in" filter="blinds(horizontal)">
                                      <p:cBhvr>
                                        <p:cTn id="9" dur="500"/>
                                        <p:tgtEl>
                                          <p:spTgt spid="8">
                                            <p:txEl>
                                              <p:pRg st="0" end="0"/>
                                            </p:txEl>
                                          </p:spTgt>
                                        </p:tgtEl>
                                      </p:cBhvr>
                                    </p:animEffect>
                                  </p:childTnLst>
                                </p:cTn>
                              </p:par>
                              <p:par>
                                <p:cTn id="10" presetID="3" presetClass="entr" presetSubtype="10" fill="hold" grpId="0" nodeType="withEffect">
                                  <p:stCondLst>
                                    <p:cond delay="230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linds(horizontal)">
                                      <p:cBhvr>
                                        <p:cTn id="12" dur="500"/>
                                        <p:tgtEl>
                                          <p:spTgt spid="8">
                                            <p:txEl>
                                              <p:pRg st="1" end="1"/>
                                            </p:txEl>
                                          </p:spTgt>
                                        </p:tgtEl>
                                      </p:cBhvr>
                                    </p:animEffect>
                                  </p:childTnLst>
                                </p:cTn>
                              </p:par>
                              <p:par>
                                <p:cTn id="13" presetID="3" presetClass="entr" presetSubtype="10" fill="hold" grpId="0" nodeType="withEffect">
                                  <p:stCondLst>
                                    <p:cond delay="430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grpId="0" nodeType="withEffect">
                                  <p:stCondLst>
                                    <p:cond delay="730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grpId="0" nodeType="withEffect">
                                  <p:stCondLst>
                                    <p:cond delay="1000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8" grpId="0" build="p"/>
      <p:bldP spid="5" grpId="0"/>
      <p:bldP spid="7"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Picture with Caption Layout</a:t>
            </a:r>
          </a:p>
        </p:txBody>
      </p:sp>
      <p:sp>
        <p:nvSpPr>
          <p:cNvPr id="4" name="Text Placeholder 3"/>
          <p:cNvSpPr>
            <a:spLocks noGrp="1"/>
          </p:cNvSpPr>
          <p:nvPr>
            <p:ph type="body" sz="half" idx="2"/>
          </p:nvPr>
        </p:nvSpPr>
        <p:spPr/>
        <p:txBody>
          <a:bodyPr/>
          <a:lstStyle/>
          <a:p>
            <a:r>
              <a:rPr lang="en-US" dirty="0"/>
              <a:t>Caption</a:t>
            </a:r>
          </a:p>
        </p:txBody>
      </p:sp>
      <p:pic>
        <p:nvPicPr>
          <p:cNvPr id="5" name="Picture Placeholder 4" descr="Close-up of books on shelves with more books blurred in foreground and background"/>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3056" r="3056"/>
          <a:stretch>
            <a:fillRect/>
          </a:stretch>
        </p:blipFill>
        <p:spPr/>
      </p:pic>
    </p:spTree>
    <p:custDataLst>
      <p:tags r:id="rId1"/>
    </p:custDataLst>
    <p:extLst>
      <p:ext uri="{BB962C8B-B14F-4D97-AF65-F5344CB8AC3E}">
        <p14:creationId xmlns:p14="http://schemas.microsoft.com/office/powerpoint/2010/main" val="368354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Add a Slide Title - 1</a:t>
            </a:r>
          </a:p>
        </p:txBody>
      </p:sp>
      <p:sp>
        <p:nvSpPr>
          <p:cNvPr id="3" name="Subtitle 2"/>
          <p:cNvSpPr>
            <a:spLocks noGrp="1"/>
          </p:cNvSpPr>
          <p:nvPr>
            <p:ph type="subTitle" idx="1"/>
          </p:nvPr>
        </p:nvSpPr>
        <p:spPr/>
        <p:txBody>
          <a:bodyPr/>
          <a:lstStyle/>
          <a:p>
            <a:endParaRPr lang="en-US"/>
          </a:p>
        </p:txBody>
      </p:sp>
    </p:spTree>
    <p:custDataLst>
      <p:tags r:id="rId1"/>
    </p:custDataLst>
    <p:extLst>
      <p:ext uri="{BB962C8B-B14F-4D97-AF65-F5344CB8AC3E}">
        <p14:creationId xmlns:p14="http://schemas.microsoft.com/office/powerpoint/2010/main" val="131564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a Slide Title - 2</a:t>
            </a:r>
          </a:p>
        </p:txBody>
      </p:sp>
      <p:sp>
        <p:nvSpPr>
          <p:cNvPr id="3" name="Text Placeholder 2"/>
          <p:cNvSpPr>
            <a:spLocks noGrp="1"/>
          </p:cNvSpPr>
          <p:nvPr>
            <p:ph type="body" idx="1"/>
          </p:nvPr>
        </p:nvSpPr>
        <p:spPr/>
        <p:txBody>
          <a:bodyPr/>
          <a:lstStyle/>
          <a:p>
            <a:endParaRPr lang="en-US"/>
          </a:p>
        </p:txBody>
      </p:sp>
    </p:spTree>
    <p:custDataLst>
      <p:tags r:id="rId1"/>
    </p:custDataLst>
    <p:extLst>
      <p:ext uri="{BB962C8B-B14F-4D97-AF65-F5344CB8AC3E}">
        <p14:creationId xmlns:p14="http://schemas.microsoft.com/office/powerpoint/2010/main" val="13288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a Slide Title - 3</a:t>
            </a:r>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spTree>
    <p:custDataLst>
      <p:tags r:id="rId1"/>
    </p:custDataLst>
    <p:extLst>
      <p:ext uri="{BB962C8B-B14F-4D97-AF65-F5344CB8AC3E}">
        <p14:creationId xmlns:p14="http://schemas.microsoft.com/office/powerpoint/2010/main" val="222449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a Slide Title - 4</a:t>
            </a:r>
          </a:p>
        </p:txBody>
      </p:sp>
    </p:spTree>
    <p:custDataLst>
      <p:tags r:id="rId1"/>
    </p:custDataLst>
    <p:extLst>
      <p:ext uri="{BB962C8B-B14F-4D97-AF65-F5344CB8AC3E}">
        <p14:creationId xmlns:p14="http://schemas.microsoft.com/office/powerpoint/2010/main" val="152700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80038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a Slide Title - 5</a:t>
            </a:r>
          </a:p>
        </p:txBody>
      </p:sp>
      <p:sp>
        <p:nvSpPr>
          <p:cNvPr id="4" name="Text Placeholder 3"/>
          <p:cNvSpPr>
            <a:spLocks noGrp="1"/>
          </p:cNvSpPr>
          <p:nvPr>
            <p:ph type="body" sz="half" idx="2"/>
          </p:nvPr>
        </p:nvSpPr>
        <p:spPr/>
        <p:txBody>
          <a:bodyPr/>
          <a:lstStyle/>
          <a:p>
            <a:endParaRPr lang="en-US"/>
          </a:p>
        </p:txBody>
      </p:sp>
      <p:sp>
        <p:nvSpPr>
          <p:cNvPr id="3" name="Content Placeholder 2"/>
          <p:cNvSpPr>
            <a:spLocks noGrp="1"/>
          </p:cNvSpPr>
          <p:nvPr>
            <p:ph idx="1"/>
          </p:nvPr>
        </p:nvSpPr>
        <p:spPr/>
        <p:txBody>
          <a:bodyPr/>
          <a:lstStyle/>
          <a:p>
            <a:endParaRPr lang="en-US"/>
          </a:p>
        </p:txBody>
      </p:sp>
    </p:spTree>
    <p:custDataLst>
      <p:tags r:id="rId1"/>
    </p:custDataLst>
    <p:extLst>
      <p:ext uri="{BB962C8B-B14F-4D97-AF65-F5344CB8AC3E}">
        <p14:creationId xmlns:p14="http://schemas.microsoft.com/office/powerpoint/2010/main" val="319702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2"/>
          </p:nvPr>
        </p:nvSpPr>
        <p:spPr/>
        <p:txBody>
          <a:bodyPr/>
          <a:lstStyle/>
          <a:p>
            <a:endParaRPr lang="en-US"/>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318816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show="0">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a:t>RE Glossary</a:t>
            </a:r>
          </a:p>
        </p:txBody>
      </p:sp>
      <p:pic>
        <p:nvPicPr>
          <p:cNvPr id="4" name="Picture 3"/>
          <p:cNvPicPr>
            <a:picLocks/>
          </p:cNvPicPr>
          <p:nvPr/>
        </p:nvPicPr>
        <p:blipFill>
          <a:blip r:embed="rId8">
            <a:extLst>
              <a:ext uri="{28A0092B-C50C-407E-A947-70E740481C1C}">
                <a14:useLocalDpi xmlns:a14="http://schemas.microsoft.com/office/drawing/2010/main" val="0"/>
              </a:ext>
            </a:extLst>
          </a:blip>
          <a:stretch>
            <a:fillRect/>
          </a:stretch>
        </p:blipFill>
        <p:spPr>
          <a:xfrm>
            <a:off x="0" y="5473700"/>
            <a:ext cx="9144000" cy="1384300"/>
          </a:xfrm>
          <a:prstGeom prst="rect">
            <a:avLst/>
          </a:prstGeom>
        </p:spPr>
      </p:pic>
      <p:pic>
        <p:nvPicPr>
          <p:cNvPr id="6" name="Picture 5"/>
          <p:cNvPicPr>
            <a:picLocks/>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190500" y="5838279"/>
            <a:ext cx="5092700" cy="807541"/>
          </a:xfrm>
          <a:prstGeom prst="rect">
            <a:avLst/>
          </a:prstGeom>
        </p:spPr>
      </p:pic>
      <p:pic>
        <p:nvPicPr>
          <p:cNvPr id="7" name="Picture 6"/>
          <p:cNvPicPr>
            <a:picLocks/>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4959350" y="5986463"/>
            <a:ext cx="1473200" cy="431800"/>
          </a:xfrm>
          <a:prstGeom prst="rect">
            <a:avLst/>
          </a:prstGeom>
        </p:spPr>
      </p:pic>
      <p:pic>
        <p:nvPicPr>
          <p:cNvPr id="8" name="Picture 7"/>
          <p:cNvPicPr>
            <a:picLocks/>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7135813" y="5986463"/>
            <a:ext cx="1731963" cy="431800"/>
          </a:xfrm>
          <a:prstGeom prst="rect">
            <a:avLst/>
          </a:prstGeom>
        </p:spPr>
      </p:pic>
    </p:spTree>
    <p:custDataLst>
      <p:tags r:id="rId1"/>
    </p:custDataLst>
    <p:extLst>
      <p:ext uri="{BB962C8B-B14F-4D97-AF65-F5344CB8AC3E}">
        <p14:creationId xmlns:p14="http://schemas.microsoft.com/office/powerpoint/2010/main" val="95763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Insurance and the Producer</a:t>
            </a:r>
          </a:p>
        </p:txBody>
      </p:sp>
      <p:sp>
        <p:nvSpPr>
          <p:cNvPr id="3" name="Text Placeholder 2"/>
          <p:cNvSpPr>
            <a:spLocks noGrp="1"/>
          </p:cNvSpPr>
          <p:nvPr>
            <p:ph type="body" idx="1"/>
          </p:nvPr>
        </p:nvSpPr>
        <p:spPr/>
        <p:txBody>
          <a:bodyPr/>
          <a:lstStyle/>
          <a:p>
            <a:r>
              <a:rPr lang="en-US" dirty="0"/>
              <a:t>Module 1</a:t>
            </a:r>
          </a:p>
        </p:txBody>
      </p:sp>
      <p:pic>
        <p:nvPicPr>
          <p:cNvPr id="4" name="Recorded Sound">
            <a:hlinkClick r:id="" action="ppaction://media"/>
            <a:extLst>
              <a:ext uri="{FF2B5EF4-FFF2-40B4-BE49-F238E27FC236}">
                <a16:creationId xmlns:a16="http://schemas.microsoft.com/office/drawing/2014/main" id="{B7FD2049-57AD-0B4F-BC7B-F74C12BB49B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302500" y="330200"/>
            <a:ext cx="812800" cy="812800"/>
          </a:xfrm>
          <a:prstGeom prst="rect">
            <a:avLst/>
          </a:prstGeom>
        </p:spPr>
      </p:pic>
    </p:spTree>
    <p:custDataLst>
      <p:tags r:id="rId1"/>
    </p:custDataLst>
    <p:extLst>
      <p:ext uri="{BB962C8B-B14F-4D97-AF65-F5344CB8AC3E}">
        <p14:creationId xmlns:p14="http://schemas.microsoft.com/office/powerpoint/2010/main" val="369351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Insurance Producer</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148" y="1699204"/>
            <a:ext cx="5322916" cy="3548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B63462CC-CB36-9E46-998B-201D82DBE0A8}"/>
              </a:ext>
            </a:extLst>
          </p:cNvPr>
          <p:cNvSpPr txBox="1"/>
          <p:nvPr/>
        </p:nvSpPr>
        <p:spPr>
          <a:xfrm>
            <a:off x="604910" y="2927547"/>
            <a:ext cx="1192095" cy="1569660"/>
          </a:xfrm>
          <a:prstGeom prst="rect">
            <a:avLst/>
          </a:prstGeom>
          <a:noFill/>
        </p:spPr>
        <p:txBody>
          <a:bodyPr wrap="square" rtlCol="0">
            <a:spAutoFit/>
          </a:bodyPr>
          <a:lstStyle/>
          <a:p>
            <a:pPr algn="ctr"/>
            <a:r>
              <a:rPr lang="en-US" sz="2400" dirty="0"/>
              <a:t>Your life is not secure</a:t>
            </a:r>
          </a:p>
        </p:txBody>
      </p:sp>
      <p:sp>
        <p:nvSpPr>
          <p:cNvPr id="9" name="TextBox 8">
            <a:extLst>
              <a:ext uri="{FF2B5EF4-FFF2-40B4-BE49-F238E27FC236}">
                <a16:creationId xmlns:a16="http://schemas.microsoft.com/office/drawing/2014/main" id="{47D72DCC-8AC5-B641-8493-949CAB8B8DF6}"/>
              </a:ext>
            </a:extLst>
          </p:cNvPr>
          <p:cNvSpPr txBox="1"/>
          <p:nvPr/>
        </p:nvSpPr>
        <p:spPr>
          <a:xfrm>
            <a:off x="7495732" y="2927547"/>
            <a:ext cx="1549792" cy="1569660"/>
          </a:xfrm>
          <a:prstGeom prst="rect">
            <a:avLst/>
          </a:prstGeom>
          <a:noFill/>
        </p:spPr>
        <p:txBody>
          <a:bodyPr wrap="square" rtlCol="0">
            <a:spAutoFit/>
          </a:bodyPr>
          <a:lstStyle/>
          <a:p>
            <a:pPr algn="ctr"/>
            <a:r>
              <a:rPr lang="en-US" sz="2400" dirty="0"/>
              <a:t>Life Insurance provides security</a:t>
            </a:r>
          </a:p>
        </p:txBody>
      </p:sp>
      <p:pic>
        <p:nvPicPr>
          <p:cNvPr id="3" name="Recorded Sound">
            <a:hlinkClick r:id="" action="ppaction://media"/>
            <a:extLst>
              <a:ext uri="{FF2B5EF4-FFF2-40B4-BE49-F238E27FC236}">
                <a16:creationId xmlns:a16="http://schemas.microsoft.com/office/drawing/2014/main" id="{EAFBA616-BB72-624D-B864-88EEB8CCFE2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089332" y="542328"/>
            <a:ext cx="812800" cy="812800"/>
          </a:xfrm>
          <a:prstGeom prst="rect">
            <a:avLst/>
          </a:prstGeom>
        </p:spPr>
      </p:pic>
    </p:spTree>
    <p:custDataLst>
      <p:tags r:id="rId1"/>
    </p:custDataLst>
    <p:extLst>
      <p:ext uri="{BB962C8B-B14F-4D97-AF65-F5344CB8AC3E}">
        <p14:creationId xmlns:p14="http://schemas.microsoft.com/office/powerpoint/2010/main" val="312959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114" fill="hold"/>
                                        <p:tgtEl>
                                          <p:spTgt spid="3"/>
                                        </p:tgtEl>
                                      </p:cBhvr>
                                    </p:cmd>
                                  </p:childTnLst>
                                </p:cTn>
                              </p:par>
                              <p:par>
                                <p:cTn id="7" presetID="10" presetClass="entr" presetSubtype="0" fill="hold" grpId="0" nodeType="withEffect">
                                  <p:stCondLst>
                                    <p:cond delay="19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5" presetClass="entr" presetSubtype="10" fill="hold" grpId="0" nodeType="withEffect">
                                  <p:stCondLst>
                                    <p:cond delay="2000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Needs Life Insurance?</a:t>
            </a:r>
          </a:p>
        </p:txBody>
      </p:sp>
      <p:graphicFrame>
        <p:nvGraphicFramePr>
          <p:cNvPr id="3" name="Diagram 2"/>
          <p:cNvGraphicFramePr/>
          <p:nvPr>
            <p:extLst>
              <p:ext uri="{D42A27DB-BD31-4B8C-83A1-F6EECF244321}">
                <p14:modId xmlns:p14="http://schemas.microsoft.com/office/powerpoint/2010/main" val="4028978804"/>
              </p:ext>
            </p:extLst>
          </p:nvPr>
        </p:nvGraphicFramePr>
        <p:xfrm>
          <a:off x="1231769" y="1764646"/>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Recorded Sound">
            <a:hlinkClick r:id="" action="ppaction://media"/>
            <a:extLst>
              <a:ext uri="{FF2B5EF4-FFF2-40B4-BE49-F238E27FC236}">
                <a16:creationId xmlns:a16="http://schemas.microsoft.com/office/drawing/2014/main" id="{EDADF888-C9F2-8A46-A3B9-0ABEA68E0C3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772400" y="0"/>
            <a:ext cx="812800" cy="812800"/>
          </a:xfrm>
          <a:prstGeom prst="rect">
            <a:avLst/>
          </a:prstGeom>
        </p:spPr>
      </p:pic>
    </p:spTree>
    <p:extLst>
      <p:ext uri="{BB962C8B-B14F-4D97-AF65-F5344CB8AC3E}">
        <p14:creationId xmlns:p14="http://schemas.microsoft.com/office/powerpoint/2010/main" val="163985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812" fill="hold"/>
                                        <p:tgtEl>
                                          <p:spTgt spid="4"/>
                                        </p:tgtEl>
                                      </p:cBhvr>
                                    </p:cmd>
                                  </p:childTnLst>
                                </p:cTn>
                              </p:par>
                              <p:par>
                                <p:cTn id="7" presetID="9" presetClass="entr" presetSubtype="0" fill="hold" grpId="0" nodeType="withEffect">
                                  <p:stCondLst>
                                    <p:cond delay="5000"/>
                                  </p:stCondLst>
                                  <p:childTnLst>
                                    <p:set>
                                      <p:cBhvr>
                                        <p:cTn id="8" dur="1" fill="hold">
                                          <p:stCondLst>
                                            <p:cond delay="0"/>
                                          </p:stCondLst>
                                        </p:cTn>
                                        <p:tgtEl>
                                          <p:spTgt spid="3"/>
                                        </p:tgtEl>
                                        <p:attrNameLst>
                                          <p:attrName>style.visibility</p:attrName>
                                        </p:attrNameLst>
                                      </p:cBhvr>
                                      <p:to>
                                        <p:strVal val="visible"/>
                                      </p:to>
                                    </p:set>
                                    <p:animEffect transition="in" filter="dissolv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Graphic spid="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a:t>Life Insurance is for Everyone</a:t>
            </a:r>
          </a:p>
        </p:txBody>
      </p:sp>
      <p:pic>
        <p:nvPicPr>
          <p:cNvPr id="4" name="Picture 3"/>
          <p:cNvPicPr>
            <a:picLocks/>
          </p:cNvPicPr>
          <p:nvPr/>
        </p:nvPicPr>
        <p:blipFill>
          <a:blip r:embed="rId10">
            <a:extLst>
              <a:ext uri="{28A0092B-C50C-407E-A947-70E740481C1C}">
                <a14:useLocalDpi xmlns:a14="http://schemas.microsoft.com/office/drawing/2010/main" val="0"/>
              </a:ext>
            </a:extLst>
          </a:blip>
          <a:stretch>
            <a:fillRect/>
          </a:stretch>
        </p:blipFill>
        <p:spPr>
          <a:xfrm>
            <a:off x="0" y="5473700"/>
            <a:ext cx="9144000" cy="1384300"/>
          </a:xfrm>
          <a:prstGeom prst="rect">
            <a:avLst/>
          </a:prstGeom>
        </p:spPr>
      </p:pic>
      <p:pic>
        <p:nvPicPr>
          <p:cNvPr id="6" name="Picture 5"/>
          <p:cNvPicPr>
            <a:picLocks/>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190500" y="5838279"/>
            <a:ext cx="5092700" cy="807541"/>
          </a:xfrm>
          <a:prstGeom prst="rect">
            <a:avLst/>
          </a:prstGeom>
        </p:spPr>
      </p:pic>
      <p:pic>
        <p:nvPicPr>
          <p:cNvPr id="7" name="Picture 6"/>
          <p:cNvPicPr>
            <a:picLocks/>
          </p:cNvPicPr>
          <p:nvPr>
            <p:custDataLst>
              <p:tags r:id="rId3"/>
            </p:custDataLst>
          </p:nvPr>
        </p:nvPicPr>
        <p:blipFill>
          <a:blip r:embed="rId12">
            <a:extLst>
              <a:ext uri="{28A0092B-C50C-407E-A947-70E740481C1C}">
                <a14:useLocalDpi xmlns:a14="http://schemas.microsoft.com/office/drawing/2010/main" val="0"/>
              </a:ext>
            </a:extLst>
          </a:blip>
          <a:stretch>
            <a:fillRect/>
          </a:stretch>
        </p:blipFill>
        <p:spPr>
          <a:xfrm>
            <a:off x="4959350" y="5986463"/>
            <a:ext cx="1473200" cy="431800"/>
          </a:xfrm>
          <a:prstGeom prst="rect">
            <a:avLst/>
          </a:prstGeom>
        </p:spPr>
      </p:pic>
      <p:pic>
        <p:nvPicPr>
          <p:cNvPr id="8" name="Picture 7"/>
          <p:cNvPicPr>
            <a:picLocks/>
          </p:cNvPicPr>
          <p:nvPr>
            <p:custDataLst>
              <p:tags r:id="rId4"/>
            </p:custDataLst>
          </p:nvPr>
        </p:nvPicPr>
        <p:blipFill>
          <a:blip r:embed="rId13">
            <a:extLst>
              <a:ext uri="{28A0092B-C50C-407E-A947-70E740481C1C}">
                <a14:useLocalDpi xmlns:a14="http://schemas.microsoft.com/office/drawing/2010/main" val="0"/>
              </a:ext>
            </a:extLst>
          </a:blip>
          <a:stretch>
            <a:fillRect/>
          </a:stretch>
        </p:blipFill>
        <p:spPr>
          <a:xfrm>
            <a:off x="7135813" y="5986463"/>
            <a:ext cx="1731963" cy="431800"/>
          </a:xfrm>
          <a:prstGeom prst="rect">
            <a:avLst/>
          </a:prstGeom>
        </p:spPr>
      </p:pic>
      <p:pic>
        <p:nvPicPr>
          <p:cNvPr id="2" name="Recorded Sound">
            <a:hlinkClick r:id="" action="ppaction://media"/>
            <a:extLst>
              <a:ext uri="{FF2B5EF4-FFF2-40B4-BE49-F238E27FC236}">
                <a16:creationId xmlns:a16="http://schemas.microsoft.com/office/drawing/2014/main" id="{D5E9C57D-0766-D94A-B7AA-E4BBBCBC4474}"/>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6729413" y="647700"/>
            <a:ext cx="812800" cy="812800"/>
          </a:xfrm>
          <a:prstGeom prst="rect">
            <a:avLst/>
          </a:prstGeom>
        </p:spPr>
      </p:pic>
    </p:spTree>
    <p:custDataLst>
      <p:tags r:id="rId1"/>
    </p:custDataLst>
    <p:extLst>
      <p:ext uri="{BB962C8B-B14F-4D97-AF65-F5344CB8AC3E}">
        <p14:creationId xmlns:p14="http://schemas.microsoft.com/office/powerpoint/2010/main" val="323302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4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Insurance as a Solution</a:t>
            </a:r>
          </a:p>
        </p:txBody>
      </p:sp>
      <p:sp>
        <p:nvSpPr>
          <p:cNvPr id="4" name="TextBox 3"/>
          <p:cNvSpPr txBox="1"/>
          <p:nvPr/>
        </p:nvSpPr>
        <p:spPr>
          <a:xfrm>
            <a:off x="828675" y="1533525"/>
            <a:ext cx="7485512" cy="369332"/>
          </a:xfrm>
          <a:prstGeom prst="rect">
            <a:avLst/>
          </a:prstGeom>
          <a:noFill/>
        </p:spPr>
        <p:txBody>
          <a:bodyPr wrap="square" rtlCol="0">
            <a:spAutoFit/>
          </a:bodyPr>
          <a:lstStyle/>
          <a:p>
            <a:endParaRPr lang="en-US" dirty="0"/>
          </a:p>
        </p:txBody>
      </p:sp>
      <p:pic>
        <p:nvPicPr>
          <p:cNvPr id="6" name="Picture 5"/>
          <p:cNvPicPr>
            <a:picLocks noChangeAspect="1"/>
          </p:cNvPicPr>
          <p:nvPr/>
        </p:nvPicPr>
        <p:blipFill>
          <a:blip r:embed="rId5"/>
          <a:stretch>
            <a:fillRect/>
          </a:stretch>
        </p:blipFill>
        <p:spPr>
          <a:xfrm>
            <a:off x="7080869" y="2019168"/>
            <a:ext cx="2063131" cy="2743200"/>
          </a:xfrm>
          <a:prstGeom prst="rect">
            <a:avLst/>
          </a:prstGeom>
        </p:spPr>
      </p:pic>
      <p:pic>
        <p:nvPicPr>
          <p:cNvPr id="7" name="Picture 6"/>
          <p:cNvPicPr>
            <a:picLocks noChangeAspect="1"/>
          </p:cNvPicPr>
          <p:nvPr/>
        </p:nvPicPr>
        <p:blipFill>
          <a:blip r:embed="rId6"/>
          <a:stretch>
            <a:fillRect/>
          </a:stretch>
        </p:blipFill>
        <p:spPr>
          <a:xfrm>
            <a:off x="2968567" y="2019168"/>
            <a:ext cx="4112302" cy="2743200"/>
          </a:xfrm>
          <a:prstGeom prst="rect">
            <a:avLst/>
          </a:prstGeom>
        </p:spPr>
      </p:pic>
      <p:pic>
        <p:nvPicPr>
          <p:cNvPr id="8" name="Picture 7"/>
          <p:cNvPicPr>
            <a:picLocks noChangeAspect="1"/>
          </p:cNvPicPr>
          <p:nvPr/>
        </p:nvPicPr>
        <p:blipFill>
          <a:blip r:embed="rId7"/>
          <a:stretch>
            <a:fillRect/>
          </a:stretch>
        </p:blipFill>
        <p:spPr>
          <a:xfrm>
            <a:off x="0" y="2019168"/>
            <a:ext cx="3000374" cy="2743200"/>
          </a:xfrm>
          <a:prstGeom prst="rect">
            <a:avLst/>
          </a:prstGeom>
        </p:spPr>
      </p:pic>
      <p:pic>
        <p:nvPicPr>
          <p:cNvPr id="3" name="Recorded Sound">
            <a:hlinkClick r:id="" action="ppaction://media"/>
            <a:extLst>
              <a:ext uri="{FF2B5EF4-FFF2-40B4-BE49-F238E27FC236}">
                <a16:creationId xmlns:a16="http://schemas.microsoft.com/office/drawing/2014/main" id="{8E8D6EDC-1749-6F43-AA56-6480D3FA8D2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299634" y="360362"/>
            <a:ext cx="812800" cy="812800"/>
          </a:xfrm>
          <a:prstGeom prst="rect">
            <a:avLst/>
          </a:prstGeom>
        </p:spPr>
      </p:pic>
    </p:spTree>
    <p:extLst>
      <p:ext uri="{BB962C8B-B14F-4D97-AF65-F5344CB8AC3E}">
        <p14:creationId xmlns:p14="http://schemas.microsoft.com/office/powerpoint/2010/main" val="2769108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43" fill="hold"/>
                                        <p:tgtEl>
                                          <p:spTgt spid="3"/>
                                        </p:tgtEl>
                                      </p:cBhvr>
                                    </p:cmd>
                                  </p:childTnLst>
                                </p:cTn>
                              </p:par>
                              <p:par>
                                <p:cTn id="7" presetID="10" presetClass="entr" presetSubtype="0" fill="hold" nodeType="withEffect">
                                  <p:stCondLst>
                                    <p:cond delay="10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par>
                                <p:cTn id="10" presetID="55" presetClass="entr" presetSubtype="0" fill="hold" nodeType="withEffect">
                                  <p:stCondLst>
                                    <p:cond delay="400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16" presetClass="entr" presetSubtype="21" fill="hold" nodeType="withEffect">
                                  <p:stCondLst>
                                    <p:cond delay="600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met by Life Insurance: Living Longer</a:t>
            </a:r>
          </a:p>
        </p:txBody>
      </p:sp>
      <p:sp>
        <p:nvSpPr>
          <p:cNvPr id="4" name="TextBox 3"/>
          <p:cNvSpPr txBox="1"/>
          <p:nvPr/>
        </p:nvSpPr>
        <p:spPr>
          <a:xfrm>
            <a:off x="828675" y="1479481"/>
            <a:ext cx="7575586" cy="923330"/>
          </a:xfrm>
          <a:prstGeom prst="rect">
            <a:avLst/>
          </a:prstGeom>
          <a:noFill/>
        </p:spPr>
        <p:txBody>
          <a:bodyPr wrap="square" rtlCol="0">
            <a:spAutoFit/>
          </a:bodyPr>
          <a:lstStyle/>
          <a:p>
            <a:endParaRPr lang="en-US" dirty="0"/>
          </a:p>
          <a:p>
            <a:endParaRPr lang="en-US" dirty="0"/>
          </a:p>
          <a:p>
            <a:endParaRPr lang="en-US" dirty="0"/>
          </a:p>
        </p:txBody>
      </p:sp>
      <p:pic>
        <p:nvPicPr>
          <p:cNvPr id="7" name="Picture 6"/>
          <p:cNvPicPr>
            <a:picLocks noChangeAspect="1"/>
          </p:cNvPicPr>
          <p:nvPr/>
        </p:nvPicPr>
        <p:blipFill>
          <a:blip r:embed="rId5">
            <a:duotone>
              <a:schemeClr val="accent2">
                <a:shade val="45000"/>
                <a:satMod val="135000"/>
              </a:schemeClr>
              <a:prstClr val="white"/>
            </a:duotone>
          </a:blip>
          <a:stretch>
            <a:fillRect/>
          </a:stretch>
        </p:blipFill>
        <p:spPr>
          <a:xfrm>
            <a:off x="2160707" y="1822865"/>
            <a:ext cx="4483516" cy="3931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3015070" y="3247506"/>
            <a:ext cx="400692" cy="553998"/>
          </a:xfrm>
          <a:prstGeom prst="rect">
            <a:avLst/>
          </a:prstGeom>
          <a:noFill/>
        </p:spPr>
        <p:txBody>
          <a:bodyPr wrap="square" rtlCol="0">
            <a:spAutoFit/>
          </a:bodyPr>
          <a:lstStyle/>
          <a:p>
            <a:r>
              <a:rPr lang="en-US" sz="3000" dirty="0">
                <a:solidFill>
                  <a:schemeClr val="accent2"/>
                </a:solidFill>
                <a:sym typeface="Webdings" panose="05030102010509060703" pitchFamily="18" charset="2"/>
              </a:rPr>
              <a:t></a:t>
            </a:r>
            <a:endParaRPr lang="en-US" sz="3000" dirty="0">
              <a:solidFill>
                <a:schemeClr val="accent2"/>
              </a:solidFill>
            </a:endParaRPr>
          </a:p>
        </p:txBody>
      </p:sp>
      <p:sp>
        <p:nvSpPr>
          <p:cNvPr id="9" name="TextBox 8"/>
          <p:cNvSpPr txBox="1"/>
          <p:nvPr/>
        </p:nvSpPr>
        <p:spPr>
          <a:xfrm>
            <a:off x="5559743" y="2746195"/>
            <a:ext cx="297951" cy="553998"/>
          </a:xfrm>
          <a:prstGeom prst="rect">
            <a:avLst/>
          </a:prstGeom>
          <a:noFill/>
        </p:spPr>
        <p:txBody>
          <a:bodyPr wrap="square" rtlCol="0">
            <a:spAutoFit/>
          </a:bodyPr>
          <a:lstStyle/>
          <a:p>
            <a:r>
              <a:rPr lang="en-US" sz="3000" dirty="0">
                <a:solidFill>
                  <a:schemeClr val="accent2"/>
                </a:solidFill>
                <a:sym typeface="Webdings" panose="05030102010509060703" pitchFamily="18" charset="2"/>
              </a:rPr>
              <a:t></a:t>
            </a:r>
            <a:endParaRPr lang="en-US" sz="3000" dirty="0">
              <a:solidFill>
                <a:schemeClr val="accent2"/>
              </a:solidFill>
            </a:endParaRPr>
          </a:p>
        </p:txBody>
      </p:sp>
      <p:pic>
        <p:nvPicPr>
          <p:cNvPr id="5" name="Recorded Sound">
            <a:hlinkClick r:id="" action="ppaction://media"/>
            <a:extLst>
              <a:ext uri="{FF2B5EF4-FFF2-40B4-BE49-F238E27FC236}">
                <a16:creationId xmlns:a16="http://schemas.microsoft.com/office/drawing/2014/main" id="{BA46C587-F932-6041-B2BE-876DE09A33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91461" y="125654"/>
            <a:ext cx="812800" cy="812800"/>
          </a:xfrm>
          <a:prstGeom prst="rect">
            <a:avLst/>
          </a:prstGeom>
        </p:spPr>
      </p:pic>
    </p:spTree>
    <p:extLst>
      <p:ext uri="{BB962C8B-B14F-4D97-AF65-F5344CB8AC3E}">
        <p14:creationId xmlns:p14="http://schemas.microsoft.com/office/powerpoint/2010/main" val="156852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761" fill="hold"/>
                                        <p:tgtEl>
                                          <p:spTgt spid="5"/>
                                        </p:tgtEl>
                                      </p:cBhvr>
                                    </p:cmd>
                                  </p:childTnLst>
                                </p:cTn>
                              </p:par>
                              <p:par>
                                <p:cTn id="7" presetID="9" presetClass="entr" presetSubtype="0" fill="hold" grpId="0" nodeType="withEffect">
                                  <p:stCondLst>
                                    <p:cond delay="3000"/>
                                  </p:stCondLst>
                                  <p:childTnLst>
                                    <p:set>
                                      <p:cBhvr>
                                        <p:cTn id="8" dur="1" fill="hold">
                                          <p:stCondLst>
                                            <p:cond delay="0"/>
                                          </p:stCondLst>
                                        </p:cTn>
                                        <p:tgtEl>
                                          <p:spTgt spid="8"/>
                                        </p:tgtEl>
                                        <p:attrNameLst>
                                          <p:attrName>style.visibility</p:attrName>
                                        </p:attrNameLst>
                                      </p:cBhvr>
                                      <p:to>
                                        <p:strVal val="visible"/>
                                      </p:to>
                                    </p:set>
                                    <p:animEffect transition="in" filter="dissolve">
                                      <p:cBhvr>
                                        <p:cTn id="9" dur="500"/>
                                        <p:tgtEl>
                                          <p:spTgt spid="8"/>
                                        </p:tgtEl>
                                      </p:cBhvr>
                                    </p:animEffect>
                                  </p:childTnLst>
                                </p:cTn>
                              </p:par>
                              <p:par>
                                <p:cTn id="10" presetID="31"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2000" fill="hold"/>
                                        <p:tgtEl>
                                          <p:spTgt spid="9"/>
                                        </p:tgtEl>
                                        <p:attrNameLst>
                                          <p:attrName>ppt_w</p:attrName>
                                        </p:attrNameLst>
                                      </p:cBhvr>
                                      <p:tavLst>
                                        <p:tav tm="0">
                                          <p:val>
                                            <p:fltVal val="0"/>
                                          </p:val>
                                        </p:tav>
                                        <p:tav tm="100000">
                                          <p:val>
                                            <p:strVal val="#ppt_w"/>
                                          </p:val>
                                        </p:tav>
                                      </p:tavLst>
                                    </p:anim>
                                    <p:anim calcmode="lin" valueType="num">
                                      <p:cBhvr>
                                        <p:cTn id="13" dur="2000" fill="hold"/>
                                        <p:tgtEl>
                                          <p:spTgt spid="9"/>
                                        </p:tgtEl>
                                        <p:attrNameLst>
                                          <p:attrName>ppt_h</p:attrName>
                                        </p:attrNameLst>
                                      </p:cBhvr>
                                      <p:tavLst>
                                        <p:tav tm="0">
                                          <p:val>
                                            <p:fltVal val="0"/>
                                          </p:val>
                                        </p:tav>
                                        <p:tav tm="100000">
                                          <p:val>
                                            <p:strVal val="#ppt_h"/>
                                          </p:val>
                                        </p:tav>
                                      </p:tavLst>
                                    </p:anim>
                                    <p:anim calcmode="lin" valueType="num">
                                      <p:cBhvr>
                                        <p:cTn id="14" dur="2000" fill="hold"/>
                                        <p:tgtEl>
                                          <p:spTgt spid="9"/>
                                        </p:tgtEl>
                                        <p:attrNameLst>
                                          <p:attrName>style.rotation</p:attrName>
                                        </p:attrNameLst>
                                      </p:cBhvr>
                                      <p:tavLst>
                                        <p:tav tm="0">
                                          <p:val>
                                            <p:fltVal val="90"/>
                                          </p:val>
                                        </p:tav>
                                        <p:tav tm="100000">
                                          <p:val>
                                            <p:fltVal val="0"/>
                                          </p:val>
                                        </p:tav>
                                      </p:tavLst>
                                    </p:anim>
                                    <p:animEffect transition="in" filter="fade">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ATION_PLAYLIST_COUNT" val="0"/>
  <p:tag name="PRESENTATION_PRESENTER_SLIDE_LEVEL" val="0"/>
  <p:tag name="ARTICULATE_TEMPLATE_GUID" val="1a000000-6000-0000-b000-000000000002"/>
  <p:tag name="ARTICULATE_LOGO" val="eTrainers_Logo_2017.png"/>
  <p:tag name="ARTICULATE_PRESENTER" val="eTrainers Learning Consultant"/>
  <p:tag name="ARTICULATE_PRESENTER_GUID" val="B38156078AB7"/>
  <p:tag name="PRESENTER_PREVIEW_MODE_REFRESH" val="0"/>
  <p:tag name="LMS_PUBLISH" val="No"/>
  <p:tag name="ARTICULATE_TEMPLATE" val="E-Learning Course (Multi-level)"/>
  <p:tag name="PLAYERLOGOHEIGHT" val="172"/>
  <p:tag name="PLAYERLOGOWIDTH" val="340"/>
  <p:tag name="PRESENTER_PREVIEW_MODE" val="0"/>
  <p:tag name="ARTICULATE_PRESENTATION_ID" val="11070"/>
  <p:tag name="ARTICULATE_PRESENTER_VERSION" val="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ENGAGE_PROPERTY" val="1"/>
  <p:tag name="ART_ENGAGE_A" val="1"/>
</p:tagLst>
</file>

<file path=ppt/tags/tag11.xml><?xml version="1.0" encoding="utf-8"?>
<p:tagLst xmlns:a="http://schemas.openxmlformats.org/drawingml/2006/main" xmlns:r="http://schemas.openxmlformats.org/officeDocument/2006/relationships" xmlns:p="http://schemas.openxmlformats.org/presentationml/2006/main">
  <p:tag name="ART_ENGAGE_A" val="1"/>
</p:tagLst>
</file>

<file path=ppt/tags/tag12.xml><?xml version="1.0" encoding="utf-8"?>
<p:tagLst xmlns:a="http://schemas.openxmlformats.org/drawingml/2006/main" xmlns:r="http://schemas.openxmlformats.org/officeDocument/2006/relationships" xmlns:p="http://schemas.openxmlformats.org/presentationml/2006/main">
  <p:tag name="ART_ENGAGE_B" val="1"/>
</p:tagLst>
</file>

<file path=ppt/tags/tag13.xml><?xml version="1.0" encoding="utf-8"?>
<p:tagLst xmlns:a="http://schemas.openxmlformats.org/drawingml/2006/main" xmlns:r="http://schemas.openxmlformats.org/officeDocument/2006/relationships" xmlns:p="http://schemas.openxmlformats.org/presentationml/2006/main">
  <p:tag name="EN_PROPERTIES_UNSET" val="1"/>
  <p:tag name="ARTICULATE_SLIDE_PAUSE" val="0"/>
  <p:tag name="ENGAGE_INTERACTION_TRAP" val="1"/>
  <p:tag name="ENGAGE_INTERACTION_FINISH" val="2"/>
  <p:tag name="ENGAGE_INTERACTION_FINISH_MESSAGE" val="Next Slide"/>
  <p:tag name="OVERRIDE" val="ENGAGE_INTERACTION_SLIDE"/>
  <p:tag name="ENGAGE_INTERACTION_TITLE" val="The Three &quot;Ps&quot; in Life Insurance"/>
  <p:tag name="ENGAGE_INTERACTION_FILENAME" val="C:\Users\cherthompson\Desktop\Insurance\CE\CE Courses_Articulate 2018\Intro to Life Insurance 2018\3 Ps1.intr"/>
  <p:tag name="ENGAGE_INTERACTION_SLIDE_ID" val="296"/>
  <p:tag name="ENGAGE_INTERACTION_FORCE_UPDATE" val="0"/>
  <p:tag name="ENGAGE_LAST_MODIFY_DATE" val="43184.5141666667"/>
  <p:tag name="ELAPSEDTIME" val="20"/>
</p:tagLst>
</file>

<file path=ppt/tags/tag14.xml><?xml version="1.0" encoding="utf-8"?>
<p:tagLst xmlns:a="http://schemas.openxmlformats.org/drawingml/2006/main" xmlns:r="http://schemas.openxmlformats.org/officeDocument/2006/relationships" xmlns:p="http://schemas.openxmlformats.org/presentationml/2006/main">
  <p:tag name="ENGAGE_PROPERTY" val="1"/>
  <p:tag name="ART_ENGAGE_A" val="1"/>
</p:tagLst>
</file>

<file path=ppt/tags/tag15.xml><?xml version="1.0" encoding="utf-8"?>
<p:tagLst xmlns:a="http://schemas.openxmlformats.org/drawingml/2006/main" xmlns:r="http://schemas.openxmlformats.org/officeDocument/2006/relationships" xmlns:p="http://schemas.openxmlformats.org/presentationml/2006/main">
  <p:tag name="ART_ENGAGE_A" val="1"/>
</p:tagLst>
</file>

<file path=ppt/tags/tag16.xml><?xml version="1.0" encoding="utf-8"?>
<p:tagLst xmlns:a="http://schemas.openxmlformats.org/drawingml/2006/main" xmlns:r="http://schemas.openxmlformats.org/officeDocument/2006/relationships" xmlns:p="http://schemas.openxmlformats.org/presentationml/2006/main">
  <p:tag name="ART_ENGAGE_B" val="1"/>
</p:tagLst>
</file>

<file path=ppt/tags/tag17.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18.xml><?xml version="1.0" encoding="utf-8"?>
<p:tagLst xmlns:a="http://schemas.openxmlformats.org/drawingml/2006/main" xmlns:r="http://schemas.openxmlformats.org/officeDocument/2006/relationships" xmlns:p="http://schemas.openxmlformats.org/presentationml/2006/main">
  <p:tag name="QM_PROPERTIES_UNSET" val="1"/>
  <p:tag name="ARTICULATE_SLIDE_PAUSE" val="0"/>
  <p:tag name="AQP_PASS_ACTION" val="2"/>
  <p:tag name="AQP_FAIL_ACTION" val="2"/>
  <p:tag name="OVERRIDE" val="QUIZMAKER_QUIZ_SLIDE"/>
  <p:tag name="QUIZMAKER_QUIZ_TITLE" val="Quiz1"/>
  <p:tag name="QUIZMAKER_QUIZ_FILENAME" val="C:\Users\cherthompson\Desktop\Insurance\CE\CE Courses_Articulate 2018\Intro to Life Insurance 2018\Quiz1.quiz"/>
  <p:tag name="QUIZMAKER_QUIZ_SLIDE_ID" val="298"/>
  <p:tag name="QUIZMAKER_QUIZ_FORCE_UPDATE" val="0"/>
  <p:tag name="AQP_PASS_SCORE" val="80"/>
  <p:tag name="QUIZMAKER_LAST_MODIFY_DATE" val="43184.5886226852"/>
  <p:tag name="ELAPSEDTIME" val="0"/>
  <p:tag name="AQP_TRAP" val="1"/>
</p:tagLst>
</file>

<file path=ppt/tags/tag19.xml><?xml version="1.0" encoding="utf-8"?>
<p:tagLst xmlns:a="http://schemas.openxmlformats.org/drawingml/2006/main" xmlns:r="http://schemas.openxmlformats.org/officeDocument/2006/relationships" xmlns:p="http://schemas.openxmlformats.org/presentationml/2006/main">
  <p:tag name="QM_PROPERTY" val="1"/>
  <p:tag name="ART_QM_A" val="1"/>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1"/>
</p:tagLst>
</file>

<file path=ppt/tags/tag20.xml><?xml version="1.0" encoding="utf-8"?>
<p:tagLst xmlns:a="http://schemas.openxmlformats.org/drawingml/2006/main" xmlns:r="http://schemas.openxmlformats.org/officeDocument/2006/relationships" xmlns:p="http://schemas.openxmlformats.org/presentationml/2006/main">
  <p:tag name="ART_QM_A" val="1"/>
</p:tagLst>
</file>

<file path=ppt/tags/tag21.xml><?xml version="1.0" encoding="utf-8"?>
<p:tagLst xmlns:a="http://schemas.openxmlformats.org/drawingml/2006/main" xmlns:r="http://schemas.openxmlformats.org/officeDocument/2006/relationships" xmlns:p="http://schemas.openxmlformats.org/presentationml/2006/main">
  <p:tag name="ART_QM_B" val="1"/>
</p:tagLst>
</file>

<file path=ppt/tags/tag22.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23.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24.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25.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26.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27.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28.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29.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3.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30.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31.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32.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33.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34.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35.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36.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37.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38.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39.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1"/>
</p:tagLst>
</file>

<file path=ppt/tags/tag40.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41.xml><?xml version="1.0" encoding="utf-8"?>
<p:tagLst xmlns:a="http://schemas.openxmlformats.org/drawingml/2006/main" xmlns:r="http://schemas.openxmlformats.org/officeDocument/2006/relationships" xmlns:p="http://schemas.openxmlformats.org/presentationml/2006/main">
  <p:tag name="EN_PROPERTIES_UNSET" val="1"/>
  <p:tag name="ARTICULATE_SLIDE_PAUSE" val="0"/>
  <p:tag name="ENGAGE_INTERACTION_TRAP" val="1"/>
  <p:tag name="ENGAGE_INTERACTION_FINISH" val="2"/>
  <p:tag name="ENGAGE_INTERACTION_FINISH_MESSAGE" val="Next Slide"/>
  <p:tag name="OVERRIDE" val="ENGAGE_INTERACTION_SLIDE"/>
  <p:tag name="ENGAGE_INTERACTION_TITLE" val="RE Glossary"/>
  <p:tag name="ENGAGE_INTERACTION_FILENAME" val="C:\Users\cherthompson\Desktop\Real Estate\30 Hours Post Course\RE Glossary.intr"/>
  <p:tag name="ENGAGE_INTERACTION_SLIDE_ID" val="284"/>
  <p:tag name="ENGAGE_INTERACTION_FORCE_UPDATE" val="0"/>
  <p:tag name="ENGAGE_LAST_MODIFY_DATE" val="43051.153912037"/>
  <p:tag name="ELAPSEDTIME" val="20"/>
</p:tagLst>
</file>

<file path=ppt/tags/tag42.xml><?xml version="1.0" encoding="utf-8"?>
<p:tagLst xmlns:a="http://schemas.openxmlformats.org/drawingml/2006/main" xmlns:r="http://schemas.openxmlformats.org/officeDocument/2006/relationships" xmlns:p="http://schemas.openxmlformats.org/presentationml/2006/main">
  <p:tag name="ENGAGE_PROPERTY" val="1"/>
  <p:tag name="ART_ENGAGE_A" val="1"/>
</p:tagLst>
</file>

<file path=ppt/tags/tag43.xml><?xml version="1.0" encoding="utf-8"?>
<p:tagLst xmlns:a="http://schemas.openxmlformats.org/drawingml/2006/main" xmlns:r="http://schemas.openxmlformats.org/officeDocument/2006/relationships" xmlns:p="http://schemas.openxmlformats.org/presentationml/2006/main">
  <p:tag name="ART_ENGAGE_A" val="1"/>
</p:tagLst>
</file>

<file path=ppt/tags/tag44.xml><?xml version="1.0" encoding="utf-8"?>
<p:tagLst xmlns:a="http://schemas.openxmlformats.org/drawingml/2006/main" xmlns:r="http://schemas.openxmlformats.org/officeDocument/2006/relationships" xmlns:p="http://schemas.openxmlformats.org/presentationml/2006/main">
  <p:tag name="ART_ENGAGE_B" val="1"/>
</p:tagLst>
</file>

<file path=ppt/tags/tag5.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 name="ARTICULATE_SLIDE_GUID" val="3f9e44a8-a2ae-4f0b-8ffb-1f740802958e"/>
</p:tagLst>
</file>

<file path=ppt/tags/tag6.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7.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Lst>
</file>

<file path=ppt/tags/tag8.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ARTICULATE_LOCK_SLIDE" val="0"/>
  <p:tag name="ARTICULATE_SLIDE_GUID" val="32c107f5-0d2b-498f-80fe-ec2ee70882ff"/>
</p:tagLst>
</file>

<file path=ppt/tags/tag9.xml><?xml version="1.0" encoding="utf-8"?>
<p:tagLst xmlns:a="http://schemas.openxmlformats.org/drawingml/2006/main" xmlns:r="http://schemas.openxmlformats.org/officeDocument/2006/relationships" xmlns:p="http://schemas.openxmlformats.org/presentationml/2006/main">
  <p:tag name="EN_PROPERTIES_UNSET" val="1"/>
  <p:tag name="ARTICULATE_SLIDE_PAUSE" val="0"/>
  <p:tag name="ENGAGE_INTERACTION_TRAP" val="1"/>
  <p:tag name="ENGAGE_INTERACTION_FINISH" val="2"/>
  <p:tag name="ENGAGE_INTERACTION_FINISH_MESSAGE" val="Next Slide"/>
  <p:tag name="OVERRIDE" val="ENGAGE_INTERACTION_SLIDE"/>
  <p:tag name="ENGAGE_INTERACTION_TITLE" val="Life Insurance is for Everyone"/>
  <p:tag name="ENGAGE_INTERACTION_FILENAME" val="C:\Users\cherthompson\Desktop\Insurance\CE\CE Courses_Articulate 2018\Intro to Life Insurance 2018\Who Needs Life Insurance.intr"/>
  <p:tag name="ENGAGE_INTERACTION_SLIDE_ID" val="287"/>
  <p:tag name="ENGAGE_INTERACTION_FORCE_UPDATE" val="0"/>
  <p:tag name="ENGAGE_LAST_MODIFY_DATE" val="43183.1059606482"/>
  <p:tag name="ELAPSEDTIME" val="35"/>
</p:tagLst>
</file>

<file path=ppt/theme/theme1.xml><?xml version="1.0" encoding="utf-8"?>
<a:theme xmlns:a="http://schemas.openxmlformats.org/drawingml/2006/main" name="Academic Literature 16x9">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F03431380.potx" id="{B573BD99-E105-4D2A-964B-B901A176567A}" vid="{B1D363B9-18DE-4874-9E2B-FD69B5C6548D}"/>
    </a:ext>
  </a:ext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DDBB83-77C1-4099-A0AA-289882E745E2}">
  <ds:schemaRefs>
    <ds:schemaRef ds:uri="http://purl.org/dc/elements/1.1/"/>
    <ds:schemaRef ds:uri="http://schemas.microsoft.com/office/2006/metadata/properties"/>
    <ds:schemaRef ds:uri="4873beb7-5857-4685-be1f-d57550cc96cc"/>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561E720F-F05D-4536-9C34-0CFCED65D3B7}">
  <ds:schemaRefs>
    <ds:schemaRef ds:uri="http://schemas.microsoft.com/sharepoint/v3/contenttype/forms"/>
  </ds:schemaRefs>
</ds:datastoreItem>
</file>

<file path=customXml/itemProps3.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24539</TotalTime>
  <Words>1342</Words>
  <Application>Microsoft Macintosh PowerPoint</Application>
  <PresentationFormat>On-screen Show (4:3)</PresentationFormat>
  <Paragraphs>188</Paragraphs>
  <Slides>38</Slides>
  <Notes>18</Notes>
  <HiddenSlides>22</HiddenSlides>
  <MMClips>16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Courier New</vt:lpstr>
      <vt:lpstr>Euphemia</vt:lpstr>
      <vt:lpstr>Plantagenet Cherokee</vt:lpstr>
      <vt:lpstr>Webdings</vt:lpstr>
      <vt:lpstr>Wingdings</vt:lpstr>
      <vt:lpstr>Academic Literature 16x9</vt:lpstr>
      <vt:lpstr>Introduction to Life Insurance</vt:lpstr>
      <vt:lpstr>Course Description and Objectives</vt:lpstr>
      <vt:lpstr>Table of Contents</vt:lpstr>
      <vt:lpstr>Life Insurance and the Producer</vt:lpstr>
      <vt:lpstr>The Insurance Producer</vt:lpstr>
      <vt:lpstr>Who Needs Life Insurance?</vt:lpstr>
      <vt:lpstr>Life Insurance is for Everyone</vt:lpstr>
      <vt:lpstr>Life Insurance as a Solution</vt:lpstr>
      <vt:lpstr>Challenges met by Life Insurance: Living Longer</vt:lpstr>
      <vt:lpstr>Rule of 72</vt:lpstr>
      <vt:lpstr>Solution 1: Life Insurance and Annuities</vt:lpstr>
      <vt:lpstr>Solution 2: Disability Income Insurance</vt:lpstr>
      <vt:lpstr>The Three "Ps" in Life Insurance</vt:lpstr>
      <vt:lpstr>Module Summary</vt:lpstr>
      <vt:lpstr>Quiz/testing/compliance</vt:lpstr>
      <vt:lpstr>Quiz1</vt:lpstr>
      <vt:lpstr>Conducting the needs analysis</vt:lpstr>
      <vt:lpstr>PowerPoint Presentation</vt:lpstr>
      <vt:lpstr>Module one quiz</vt:lpstr>
      <vt:lpstr>Client presentations</vt:lpstr>
      <vt:lpstr>Module two quiz</vt:lpstr>
      <vt:lpstr>Module 3</vt:lpstr>
      <vt:lpstr>Module three quiz</vt:lpstr>
      <vt:lpstr>Module 4</vt:lpstr>
      <vt:lpstr>Module four quiz</vt:lpstr>
      <vt:lpstr>Title and Content Layout with List</vt:lpstr>
      <vt:lpstr>Title and Content Layout with Chart</vt:lpstr>
      <vt:lpstr>Two Content Layout with Table</vt:lpstr>
      <vt:lpstr>Title and Content Layout with SmartArt</vt:lpstr>
      <vt:lpstr>Picture with Caption Layout</vt:lpstr>
      <vt:lpstr>Add a Slide Title - 1</vt:lpstr>
      <vt:lpstr>Add a Slide Title - 2</vt:lpstr>
      <vt:lpstr>Add a Slide Title - 3</vt:lpstr>
      <vt:lpstr>Add a Slide Title - 4</vt:lpstr>
      <vt:lpstr>PowerPoint Presentation</vt:lpstr>
      <vt:lpstr>Add a Slide Title - 5</vt:lpstr>
      <vt:lpstr>PowerPoint Presentation</vt:lpstr>
      <vt:lpstr>RE Glossary</vt:lpstr>
    </vt:vector>
  </TitlesOfParts>
  <Manager/>
  <Company>Deloitte</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With Picture Layout</dc:title>
  <dc:subject/>
  <dc:creator>Thompson, Cheri</dc:creator>
  <cp:keywords/>
  <dc:description/>
  <cp:lastModifiedBy>Cheri Thompson</cp:lastModifiedBy>
  <cp:revision>271</cp:revision>
  <cp:lastPrinted>2018-09-25T13:56:16Z</cp:lastPrinted>
  <dcterms:created xsi:type="dcterms:W3CDTF">2017-11-05T09:08:03Z</dcterms:created>
  <dcterms:modified xsi:type="dcterms:W3CDTF">2018-09-25T15:14:41Z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y fmtid="{D5CDD505-2E9C-101B-9397-08002B2CF9AE}" pid="8" name="ArticulateUseProject">
    <vt:lpwstr>1</vt:lpwstr>
  </property>
  <property fmtid="{D5CDD505-2E9C-101B-9397-08002B2CF9AE}" pid="9" name="ArticulatePath">
    <vt:lpwstr>First Year Requirement</vt:lpwstr>
  </property>
  <property fmtid="{D5CDD505-2E9C-101B-9397-08002B2CF9AE}" pid="10" name="ArticulateGUID">
    <vt:lpwstr>B9E059F8-089E-479F-9664-B8B1455BEF1B</vt:lpwstr>
  </property>
  <property fmtid="{D5CDD505-2E9C-101B-9397-08002B2CF9AE}" pid="11" name="ArticulateProjectFull">
    <vt:lpwstr>C:\Users\cherthompson\Desktop\Insurance\CE\CE Courses_Articulate 2018\Intro to Life Insurance 2018\Introduction to Life Insurance 2018.ppta</vt:lpwstr>
  </property>
</Properties>
</file>